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9"/>
  </p:notesMasterIdLst>
  <p:sldIdLst>
    <p:sldId id="260" r:id="rId5"/>
    <p:sldId id="303" r:id="rId6"/>
    <p:sldId id="304" r:id="rId7"/>
    <p:sldId id="305" r:id="rId8"/>
    <p:sldId id="306" r:id="rId9"/>
    <p:sldId id="307" r:id="rId10"/>
    <p:sldId id="308" r:id="rId11"/>
    <p:sldId id="309" r:id="rId12"/>
    <p:sldId id="310" r:id="rId13"/>
    <p:sldId id="311" r:id="rId14"/>
    <p:sldId id="312" r:id="rId15"/>
    <p:sldId id="313" r:id="rId16"/>
    <p:sldId id="314" r:id="rId17"/>
    <p:sldId id="259" r:id="rId18"/>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xmlns="">
        <p15:guide id="1" orient="horz" pos="2880" userDrawn="1">
          <p15:clr>
            <a:srgbClr val="A4A3A4"/>
          </p15:clr>
        </p15:guide>
        <p15:guide id="2" pos="2160"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613"/>
    <p:restoredTop sz="94410"/>
  </p:normalViewPr>
  <p:slideViewPr>
    <p:cSldViewPr snapToGrid="0" snapToObjects="1" showGuides="1">
      <p:cViewPr varScale="1">
        <p:scale>
          <a:sx n="75" d="100"/>
          <a:sy n="75" d="100"/>
        </p:scale>
        <p:origin x="-594" y="-96"/>
      </p:cViewPr>
      <p:guideLst>
        <p:guide orient="horz" pos="2160"/>
        <p:guide pos="3840"/>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showGuides="1">
      <p:cViewPr varScale="1">
        <p:scale>
          <a:sx n="62" d="100"/>
          <a:sy n="62" d="100"/>
        </p:scale>
        <p:origin x="2776" y="192"/>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1FB76AE-EAE2-45D0-97FE-68050A6B7CDB}"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s-CO"/>
        </a:p>
      </dgm:t>
    </dgm:pt>
    <dgm:pt modelId="{361285F9-97BE-4053-AEC6-87E5EA2FBD3C}">
      <dgm:prSet phldrT="[Texto]"/>
      <dgm:spPr/>
      <dgm:t>
        <a:bodyPr/>
        <a:lstStyle/>
        <a:p>
          <a:r>
            <a:rPr lang="es-CO" dirty="0" smtClean="0"/>
            <a:t>DDL, Data </a:t>
          </a:r>
          <a:r>
            <a:rPr lang="es-CO" dirty="0" err="1" smtClean="0"/>
            <a:t>definition</a:t>
          </a:r>
          <a:r>
            <a:rPr lang="es-CO" dirty="0" smtClean="0"/>
            <a:t> </a:t>
          </a:r>
          <a:r>
            <a:rPr lang="es-CO" dirty="0" err="1" smtClean="0"/>
            <a:t>language</a:t>
          </a:r>
          <a:endParaRPr lang="es-CO" dirty="0"/>
        </a:p>
      </dgm:t>
    </dgm:pt>
    <dgm:pt modelId="{4F785155-FD6B-4096-8CA4-181F1B8AB7C3}" type="parTrans" cxnId="{CB47D7E2-2E2D-4018-9F93-C1C86CB6C6D8}">
      <dgm:prSet/>
      <dgm:spPr/>
      <dgm:t>
        <a:bodyPr/>
        <a:lstStyle/>
        <a:p>
          <a:endParaRPr lang="es-CO"/>
        </a:p>
      </dgm:t>
    </dgm:pt>
    <dgm:pt modelId="{0573665E-24E1-4A2C-905D-BBD8629CE751}" type="sibTrans" cxnId="{CB47D7E2-2E2D-4018-9F93-C1C86CB6C6D8}">
      <dgm:prSet/>
      <dgm:spPr/>
      <dgm:t>
        <a:bodyPr/>
        <a:lstStyle/>
        <a:p>
          <a:endParaRPr lang="es-CO"/>
        </a:p>
      </dgm:t>
    </dgm:pt>
    <dgm:pt modelId="{883A9260-4383-4BDD-9F4B-87922E19538F}">
      <dgm:prSet phldrT="[Texto]"/>
      <dgm:spPr/>
      <dgm:t>
        <a:bodyPr/>
        <a:lstStyle/>
        <a:p>
          <a:r>
            <a:rPr lang="es-CO" dirty="0" smtClean="0"/>
            <a:t>Definición y declaración de objetos de la base de datos: DATABASES, VIEWS, INDEX, PROCEDURES, TRIGGER, RULE y valores por defecto DEFAULT  (CREATE, ALTER, DROP)</a:t>
          </a:r>
          <a:endParaRPr lang="es-CO" dirty="0"/>
        </a:p>
      </dgm:t>
    </dgm:pt>
    <dgm:pt modelId="{505D25E4-73CD-4F25-9B92-944AE5DF75D9}" type="parTrans" cxnId="{781EE58E-72D3-4F44-AA75-B0D03D6522C9}">
      <dgm:prSet/>
      <dgm:spPr/>
      <dgm:t>
        <a:bodyPr/>
        <a:lstStyle/>
        <a:p>
          <a:endParaRPr lang="es-CO"/>
        </a:p>
      </dgm:t>
    </dgm:pt>
    <dgm:pt modelId="{A72732B2-2049-45D1-AE7E-C4D277C16EF5}" type="sibTrans" cxnId="{781EE58E-72D3-4F44-AA75-B0D03D6522C9}">
      <dgm:prSet/>
      <dgm:spPr/>
      <dgm:t>
        <a:bodyPr/>
        <a:lstStyle/>
        <a:p>
          <a:endParaRPr lang="es-CO"/>
        </a:p>
      </dgm:t>
    </dgm:pt>
    <dgm:pt modelId="{0A5E62CB-5B3F-49E1-921F-D0A0589A78BD}">
      <dgm:prSet phldrT="[Texto]"/>
      <dgm:spPr/>
      <dgm:t>
        <a:bodyPr/>
        <a:lstStyle/>
        <a:p>
          <a:r>
            <a:rPr lang="es-CO" dirty="0" smtClean="0"/>
            <a:t>DML, Data Management </a:t>
          </a:r>
          <a:r>
            <a:rPr lang="es-CO" dirty="0" err="1" smtClean="0"/>
            <a:t>Language</a:t>
          </a:r>
          <a:r>
            <a:rPr lang="es-CO" dirty="0" smtClean="0"/>
            <a:t> </a:t>
          </a:r>
          <a:endParaRPr lang="es-CO" dirty="0"/>
        </a:p>
      </dgm:t>
    </dgm:pt>
    <dgm:pt modelId="{15B4FAD7-C282-4FD4-9C1A-BF103CDBF1A8}" type="parTrans" cxnId="{7CE1C275-AE81-42F7-B166-32849FF835C3}">
      <dgm:prSet/>
      <dgm:spPr/>
      <dgm:t>
        <a:bodyPr/>
        <a:lstStyle/>
        <a:p>
          <a:endParaRPr lang="es-CO"/>
        </a:p>
      </dgm:t>
    </dgm:pt>
    <dgm:pt modelId="{5978B297-C114-4FCD-BBDD-314F7B38FBB9}" type="sibTrans" cxnId="{7CE1C275-AE81-42F7-B166-32849FF835C3}">
      <dgm:prSet/>
      <dgm:spPr/>
      <dgm:t>
        <a:bodyPr/>
        <a:lstStyle/>
        <a:p>
          <a:endParaRPr lang="es-CO"/>
        </a:p>
      </dgm:t>
    </dgm:pt>
    <dgm:pt modelId="{62ED453B-F6D9-470D-8868-883A57DB4080}">
      <dgm:prSet phldrT="[Texto]"/>
      <dgm:spPr/>
      <dgm:t>
        <a:bodyPr/>
        <a:lstStyle/>
        <a:p>
          <a:r>
            <a:rPr lang="es-CO" dirty="0" smtClean="0"/>
            <a:t>Manipular datos que están almacenados en la base de datos a nivel de filas y columnas , ya sea que los datos sean consultados, modificados, eliminados o que se agreguen nuevas filas. (SELECT, UPDATE, DELETE, INSERT)</a:t>
          </a:r>
          <a:endParaRPr lang="es-CO" dirty="0"/>
        </a:p>
      </dgm:t>
    </dgm:pt>
    <dgm:pt modelId="{EC25FF0D-C1F4-44BF-80BC-BEE84D726161}" type="parTrans" cxnId="{5B713E6F-18FC-4198-85BD-EF016476417F}">
      <dgm:prSet/>
      <dgm:spPr/>
      <dgm:t>
        <a:bodyPr/>
        <a:lstStyle/>
        <a:p>
          <a:endParaRPr lang="es-CO"/>
        </a:p>
      </dgm:t>
    </dgm:pt>
    <dgm:pt modelId="{95056EED-4F58-468E-9BC4-A8F58B4E0E6B}" type="sibTrans" cxnId="{5B713E6F-18FC-4198-85BD-EF016476417F}">
      <dgm:prSet/>
      <dgm:spPr/>
      <dgm:t>
        <a:bodyPr/>
        <a:lstStyle/>
        <a:p>
          <a:endParaRPr lang="es-CO"/>
        </a:p>
      </dgm:t>
    </dgm:pt>
    <dgm:pt modelId="{BBE6DC10-2A1A-4B71-B290-0665B5FABD14}">
      <dgm:prSet phldrT="[Texto]"/>
      <dgm:spPr/>
      <dgm:t>
        <a:bodyPr/>
        <a:lstStyle/>
        <a:p>
          <a:r>
            <a:rPr lang="es-CO" dirty="0" smtClean="0"/>
            <a:t>DCL, Data Control </a:t>
          </a:r>
          <a:r>
            <a:rPr lang="es-CO" dirty="0" err="1" smtClean="0"/>
            <a:t>Language</a:t>
          </a:r>
          <a:r>
            <a:rPr lang="es-CO" dirty="0" smtClean="0"/>
            <a:t> </a:t>
          </a:r>
          <a:endParaRPr lang="es-CO" dirty="0"/>
        </a:p>
      </dgm:t>
    </dgm:pt>
    <dgm:pt modelId="{5BF81EA1-A881-4F9A-9413-C9275C6A130B}" type="parTrans" cxnId="{4B68A7CA-7A74-4567-B167-4D93C6C756F4}">
      <dgm:prSet/>
      <dgm:spPr/>
      <dgm:t>
        <a:bodyPr/>
        <a:lstStyle/>
        <a:p>
          <a:endParaRPr lang="es-CO"/>
        </a:p>
      </dgm:t>
    </dgm:pt>
    <dgm:pt modelId="{32E67343-A212-4871-B9A6-B52ED97CFA7F}" type="sibTrans" cxnId="{4B68A7CA-7A74-4567-B167-4D93C6C756F4}">
      <dgm:prSet/>
      <dgm:spPr/>
      <dgm:t>
        <a:bodyPr/>
        <a:lstStyle/>
        <a:p>
          <a:endParaRPr lang="es-CO"/>
        </a:p>
      </dgm:t>
    </dgm:pt>
    <dgm:pt modelId="{48E0515E-A4B3-4823-BDCE-CB440D0B40BA}">
      <dgm:prSet phldrT="[Texto]"/>
      <dgm:spPr/>
      <dgm:t>
        <a:bodyPr/>
        <a:lstStyle/>
        <a:p>
          <a:r>
            <a:rPr lang="es-CO" dirty="0" smtClean="0"/>
            <a:t>Para controlar las funciones de administración que realiza el DBMS, tales como atomicidad y seguridad. (COMMIT TRANSACTION, ROLLBACK TRANSACTION, GRANT, REVOKE)</a:t>
          </a:r>
          <a:endParaRPr lang="es-CO" dirty="0"/>
        </a:p>
      </dgm:t>
    </dgm:pt>
    <dgm:pt modelId="{47B51DAA-3240-4F0E-B9D8-145DE79089A8}" type="parTrans" cxnId="{E9C732B4-26E6-4574-8D54-EAB2F5F6B75C}">
      <dgm:prSet/>
      <dgm:spPr/>
      <dgm:t>
        <a:bodyPr/>
        <a:lstStyle/>
        <a:p>
          <a:endParaRPr lang="es-CO"/>
        </a:p>
      </dgm:t>
    </dgm:pt>
    <dgm:pt modelId="{0E410F41-43B4-49C9-B87E-390DBE67C237}" type="sibTrans" cxnId="{E9C732B4-26E6-4574-8D54-EAB2F5F6B75C}">
      <dgm:prSet/>
      <dgm:spPr/>
      <dgm:t>
        <a:bodyPr/>
        <a:lstStyle/>
        <a:p>
          <a:endParaRPr lang="es-CO"/>
        </a:p>
      </dgm:t>
    </dgm:pt>
    <dgm:pt modelId="{BEBECD37-04BB-45CD-B8BF-6C3F206A4EC7}" type="pres">
      <dgm:prSet presAssocID="{71FB76AE-EAE2-45D0-97FE-68050A6B7CDB}" presName="linear" presStyleCnt="0">
        <dgm:presLayoutVars>
          <dgm:animLvl val="lvl"/>
          <dgm:resizeHandles val="exact"/>
        </dgm:presLayoutVars>
      </dgm:prSet>
      <dgm:spPr/>
      <dgm:t>
        <a:bodyPr/>
        <a:lstStyle/>
        <a:p>
          <a:endParaRPr lang="es-CO"/>
        </a:p>
      </dgm:t>
    </dgm:pt>
    <dgm:pt modelId="{AEEC1337-9740-44D6-B437-F02974209C12}" type="pres">
      <dgm:prSet presAssocID="{361285F9-97BE-4053-AEC6-87E5EA2FBD3C}" presName="parentText" presStyleLbl="node1" presStyleIdx="0" presStyleCnt="3">
        <dgm:presLayoutVars>
          <dgm:chMax val="0"/>
          <dgm:bulletEnabled val="1"/>
        </dgm:presLayoutVars>
      </dgm:prSet>
      <dgm:spPr/>
      <dgm:t>
        <a:bodyPr/>
        <a:lstStyle/>
        <a:p>
          <a:endParaRPr lang="es-CO"/>
        </a:p>
      </dgm:t>
    </dgm:pt>
    <dgm:pt modelId="{7B3FFAFB-B691-434D-9A7C-1B5313705613}" type="pres">
      <dgm:prSet presAssocID="{361285F9-97BE-4053-AEC6-87E5EA2FBD3C}" presName="childText" presStyleLbl="revTx" presStyleIdx="0" presStyleCnt="3">
        <dgm:presLayoutVars>
          <dgm:bulletEnabled val="1"/>
        </dgm:presLayoutVars>
      </dgm:prSet>
      <dgm:spPr/>
      <dgm:t>
        <a:bodyPr/>
        <a:lstStyle/>
        <a:p>
          <a:endParaRPr lang="es-CO"/>
        </a:p>
      </dgm:t>
    </dgm:pt>
    <dgm:pt modelId="{1F9CC02B-A830-42CE-98F9-4227E239D88C}" type="pres">
      <dgm:prSet presAssocID="{0A5E62CB-5B3F-49E1-921F-D0A0589A78BD}" presName="parentText" presStyleLbl="node1" presStyleIdx="1" presStyleCnt="3">
        <dgm:presLayoutVars>
          <dgm:chMax val="0"/>
          <dgm:bulletEnabled val="1"/>
        </dgm:presLayoutVars>
      </dgm:prSet>
      <dgm:spPr/>
      <dgm:t>
        <a:bodyPr/>
        <a:lstStyle/>
        <a:p>
          <a:endParaRPr lang="es-CO"/>
        </a:p>
      </dgm:t>
    </dgm:pt>
    <dgm:pt modelId="{EA89A4C4-65AE-4B68-B1FB-02848457D9EB}" type="pres">
      <dgm:prSet presAssocID="{0A5E62CB-5B3F-49E1-921F-D0A0589A78BD}" presName="childText" presStyleLbl="revTx" presStyleIdx="1" presStyleCnt="3">
        <dgm:presLayoutVars>
          <dgm:bulletEnabled val="1"/>
        </dgm:presLayoutVars>
      </dgm:prSet>
      <dgm:spPr/>
      <dgm:t>
        <a:bodyPr/>
        <a:lstStyle/>
        <a:p>
          <a:endParaRPr lang="es-CO"/>
        </a:p>
      </dgm:t>
    </dgm:pt>
    <dgm:pt modelId="{C62CEC0A-5354-4F88-8257-99061A0F9DCA}" type="pres">
      <dgm:prSet presAssocID="{BBE6DC10-2A1A-4B71-B290-0665B5FABD14}" presName="parentText" presStyleLbl="node1" presStyleIdx="2" presStyleCnt="3">
        <dgm:presLayoutVars>
          <dgm:chMax val="0"/>
          <dgm:bulletEnabled val="1"/>
        </dgm:presLayoutVars>
      </dgm:prSet>
      <dgm:spPr/>
      <dgm:t>
        <a:bodyPr/>
        <a:lstStyle/>
        <a:p>
          <a:endParaRPr lang="es-CO"/>
        </a:p>
      </dgm:t>
    </dgm:pt>
    <dgm:pt modelId="{140A5D86-438E-413B-BF15-4A2031E3959F}" type="pres">
      <dgm:prSet presAssocID="{BBE6DC10-2A1A-4B71-B290-0665B5FABD14}" presName="childText" presStyleLbl="revTx" presStyleIdx="2" presStyleCnt="3">
        <dgm:presLayoutVars>
          <dgm:bulletEnabled val="1"/>
        </dgm:presLayoutVars>
      </dgm:prSet>
      <dgm:spPr/>
      <dgm:t>
        <a:bodyPr/>
        <a:lstStyle/>
        <a:p>
          <a:endParaRPr lang="es-CO"/>
        </a:p>
      </dgm:t>
    </dgm:pt>
  </dgm:ptLst>
  <dgm:cxnLst>
    <dgm:cxn modelId="{781EE58E-72D3-4F44-AA75-B0D03D6522C9}" srcId="{361285F9-97BE-4053-AEC6-87E5EA2FBD3C}" destId="{883A9260-4383-4BDD-9F4B-87922E19538F}" srcOrd="0" destOrd="0" parTransId="{505D25E4-73CD-4F25-9B92-944AE5DF75D9}" sibTransId="{A72732B2-2049-45D1-AE7E-C4D277C16EF5}"/>
    <dgm:cxn modelId="{AE7D7E1D-7CAF-4787-B13F-B805B7506D21}" type="presOf" srcId="{48E0515E-A4B3-4823-BDCE-CB440D0B40BA}" destId="{140A5D86-438E-413B-BF15-4A2031E3959F}" srcOrd="0" destOrd="0" presId="urn:microsoft.com/office/officeart/2005/8/layout/vList2"/>
    <dgm:cxn modelId="{7CE1C275-AE81-42F7-B166-32849FF835C3}" srcId="{71FB76AE-EAE2-45D0-97FE-68050A6B7CDB}" destId="{0A5E62CB-5B3F-49E1-921F-D0A0589A78BD}" srcOrd="1" destOrd="0" parTransId="{15B4FAD7-C282-4FD4-9C1A-BF103CDBF1A8}" sibTransId="{5978B297-C114-4FCD-BBDD-314F7B38FBB9}"/>
    <dgm:cxn modelId="{5B713E6F-18FC-4198-85BD-EF016476417F}" srcId="{0A5E62CB-5B3F-49E1-921F-D0A0589A78BD}" destId="{62ED453B-F6D9-470D-8868-883A57DB4080}" srcOrd="0" destOrd="0" parTransId="{EC25FF0D-C1F4-44BF-80BC-BEE84D726161}" sibTransId="{95056EED-4F58-468E-9BC4-A8F58B4E0E6B}"/>
    <dgm:cxn modelId="{620B623F-54CE-4253-AE19-6A9266BAAD33}" type="presOf" srcId="{BBE6DC10-2A1A-4B71-B290-0665B5FABD14}" destId="{C62CEC0A-5354-4F88-8257-99061A0F9DCA}" srcOrd="0" destOrd="0" presId="urn:microsoft.com/office/officeart/2005/8/layout/vList2"/>
    <dgm:cxn modelId="{0515F12A-D71D-46A0-AF92-F0963A6C9745}" type="presOf" srcId="{62ED453B-F6D9-470D-8868-883A57DB4080}" destId="{EA89A4C4-65AE-4B68-B1FB-02848457D9EB}" srcOrd="0" destOrd="0" presId="urn:microsoft.com/office/officeart/2005/8/layout/vList2"/>
    <dgm:cxn modelId="{A3B946DF-32B3-4CC2-B34B-020552E28DE1}" type="presOf" srcId="{361285F9-97BE-4053-AEC6-87E5EA2FBD3C}" destId="{AEEC1337-9740-44D6-B437-F02974209C12}" srcOrd="0" destOrd="0" presId="urn:microsoft.com/office/officeart/2005/8/layout/vList2"/>
    <dgm:cxn modelId="{BC7934A0-B658-4996-AF49-38F6CCBB2A6A}" type="presOf" srcId="{71FB76AE-EAE2-45D0-97FE-68050A6B7CDB}" destId="{BEBECD37-04BB-45CD-B8BF-6C3F206A4EC7}" srcOrd="0" destOrd="0" presId="urn:microsoft.com/office/officeart/2005/8/layout/vList2"/>
    <dgm:cxn modelId="{4B68A7CA-7A74-4567-B167-4D93C6C756F4}" srcId="{71FB76AE-EAE2-45D0-97FE-68050A6B7CDB}" destId="{BBE6DC10-2A1A-4B71-B290-0665B5FABD14}" srcOrd="2" destOrd="0" parTransId="{5BF81EA1-A881-4F9A-9413-C9275C6A130B}" sibTransId="{32E67343-A212-4871-B9A6-B52ED97CFA7F}"/>
    <dgm:cxn modelId="{869406FE-D3F5-4047-B73B-881C59027DAB}" type="presOf" srcId="{883A9260-4383-4BDD-9F4B-87922E19538F}" destId="{7B3FFAFB-B691-434D-9A7C-1B5313705613}" srcOrd="0" destOrd="0" presId="urn:microsoft.com/office/officeart/2005/8/layout/vList2"/>
    <dgm:cxn modelId="{20A3A173-4805-4FFF-896B-492709116CFD}" type="presOf" srcId="{0A5E62CB-5B3F-49E1-921F-D0A0589A78BD}" destId="{1F9CC02B-A830-42CE-98F9-4227E239D88C}" srcOrd="0" destOrd="0" presId="urn:microsoft.com/office/officeart/2005/8/layout/vList2"/>
    <dgm:cxn modelId="{E9C732B4-26E6-4574-8D54-EAB2F5F6B75C}" srcId="{BBE6DC10-2A1A-4B71-B290-0665B5FABD14}" destId="{48E0515E-A4B3-4823-BDCE-CB440D0B40BA}" srcOrd="0" destOrd="0" parTransId="{47B51DAA-3240-4F0E-B9D8-145DE79089A8}" sibTransId="{0E410F41-43B4-49C9-B87E-390DBE67C237}"/>
    <dgm:cxn modelId="{CB47D7E2-2E2D-4018-9F93-C1C86CB6C6D8}" srcId="{71FB76AE-EAE2-45D0-97FE-68050A6B7CDB}" destId="{361285F9-97BE-4053-AEC6-87E5EA2FBD3C}" srcOrd="0" destOrd="0" parTransId="{4F785155-FD6B-4096-8CA4-181F1B8AB7C3}" sibTransId="{0573665E-24E1-4A2C-905D-BBD8629CE751}"/>
    <dgm:cxn modelId="{94F1DC8F-9335-473E-9A51-88F3775E9F3E}" type="presParOf" srcId="{BEBECD37-04BB-45CD-B8BF-6C3F206A4EC7}" destId="{AEEC1337-9740-44D6-B437-F02974209C12}" srcOrd="0" destOrd="0" presId="urn:microsoft.com/office/officeart/2005/8/layout/vList2"/>
    <dgm:cxn modelId="{6653F618-FA2B-4E02-B3C4-E26D63A76C3B}" type="presParOf" srcId="{BEBECD37-04BB-45CD-B8BF-6C3F206A4EC7}" destId="{7B3FFAFB-B691-434D-9A7C-1B5313705613}" srcOrd="1" destOrd="0" presId="urn:microsoft.com/office/officeart/2005/8/layout/vList2"/>
    <dgm:cxn modelId="{DC39E93E-8CCD-46EC-9D40-DE473C8770FD}" type="presParOf" srcId="{BEBECD37-04BB-45CD-B8BF-6C3F206A4EC7}" destId="{1F9CC02B-A830-42CE-98F9-4227E239D88C}" srcOrd="2" destOrd="0" presId="urn:microsoft.com/office/officeart/2005/8/layout/vList2"/>
    <dgm:cxn modelId="{5AD39611-9F8D-40A6-89B6-9E5469941FCA}" type="presParOf" srcId="{BEBECD37-04BB-45CD-B8BF-6C3F206A4EC7}" destId="{EA89A4C4-65AE-4B68-B1FB-02848457D9EB}" srcOrd="3" destOrd="0" presId="urn:microsoft.com/office/officeart/2005/8/layout/vList2"/>
    <dgm:cxn modelId="{25236591-B065-49A4-9276-81F8E6FA4FB7}" type="presParOf" srcId="{BEBECD37-04BB-45CD-B8BF-6C3F206A4EC7}" destId="{C62CEC0A-5354-4F88-8257-99061A0F9DCA}" srcOrd="4" destOrd="0" presId="urn:microsoft.com/office/officeart/2005/8/layout/vList2"/>
    <dgm:cxn modelId="{3236CA26-79FD-4BEA-92C2-CB925F1C9414}" type="presParOf" srcId="{BEBECD37-04BB-45CD-B8BF-6C3F206A4EC7}" destId="{140A5D86-438E-413B-BF15-4A2031E3959F}" srcOrd="5"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EC1337-9740-44D6-B437-F02974209C12}">
      <dsp:nvSpPr>
        <dsp:cNvPr id="0" name=""/>
        <dsp:cNvSpPr/>
      </dsp:nvSpPr>
      <dsp:spPr>
        <a:xfrm>
          <a:off x="0" y="47301"/>
          <a:ext cx="11521280" cy="71954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lvl="0" algn="l" defTabSz="1333500">
            <a:lnSpc>
              <a:spcPct val="90000"/>
            </a:lnSpc>
            <a:spcBef>
              <a:spcPct val="0"/>
            </a:spcBef>
            <a:spcAft>
              <a:spcPct val="35000"/>
            </a:spcAft>
          </a:pPr>
          <a:r>
            <a:rPr lang="es-CO" sz="3000" kern="1200" dirty="0" smtClean="0"/>
            <a:t>DDL, Data </a:t>
          </a:r>
          <a:r>
            <a:rPr lang="es-CO" sz="3000" kern="1200" dirty="0" err="1" smtClean="0"/>
            <a:t>definition</a:t>
          </a:r>
          <a:r>
            <a:rPr lang="es-CO" sz="3000" kern="1200" dirty="0" smtClean="0"/>
            <a:t> </a:t>
          </a:r>
          <a:r>
            <a:rPr lang="es-CO" sz="3000" kern="1200" dirty="0" err="1" smtClean="0"/>
            <a:t>language</a:t>
          </a:r>
          <a:endParaRPr lang="es-CO" sz="3000" kern="1200" dirty="0"/>
        </a:p>
      </dsp:txBody>
      <dsp:txXfrm>
        <a:off x="35125" y="82426"/>
        <a:ext cx="11451030" cy="649299"/>
      </dsp:txXfrm>
    </dsp:sp>
    <dsp:sp modelId="{7B3FFAFB-B691-434D-9A7C-1B5313705613}">
      <dsp:nvSpPr>
        <dsp:cNvPr id="0" name=""/>
        <dsp:cNvSpPr/>
      </dsp:nvSpPr>
      <dsp:spPr>
        <a:xfrm>
          <a:off x="0" y="766851"/>
          <a:ext cx="11521280" cy="7296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65801" tIns="38100" rIns="213360" bIns="38100" numCol="1" spcCol="1270" anchor="t" anchorCtr="0">
          <a:noAutofit/>
        </a:bodyPr>
        <a:lstStyle/>
        <a:p>
          <a:pPr marL="228600" lvl="1" indent="-228600" algn="l" defTabSz="1022350">
            <a:lnSpc>
              <a:spcPct val="90000"/>
            </a:lnSpc>
            <a:spcBef>
              <a:spcPct val="0"/>
            </a:spcBef>
            <a:spcAft>
              <a:spcPct val="20000"/>
            </a:spcAft>
            <a:buChar char="••"/>
          </a:pPr>
          <a:r>
            <a:rPr lang="es-CO" sz="2300" kern="1200" dirty="0" smtClean="0"/>
            <a:t>Definición y declaración de objetos de la base de datos: DATABASES, VIEWS, INDEX, PROCEDURES, TRIGGER, RULE y valores por defecto DEFAULT  (CREATE, ALTER, DROP)</a:t>
          </a:r>
          <a:endParaRPr lang="es-CO" sz="2300" kern="1200" dirty="0"/>
        </a:p>
      </dsp:txBody>
      <dsp:txXfrm>
        <a:off x="0" y="766851"/>
        <a:ext cx="11521280" cy="729675"/>
      </dsp:txXfrm>
    </dsp:sp>
    <dsp:sp modelId="{1F9CC02B-A830-42CE-98F9-4227E239D88C}">
      <dsp:nvSpPr>
        <dsp:cNvPr id="0" name=""/>
        <dsp:cNvSpPr/>
      </dsp:nvSpPr>
      <dsp:spPr>
        <a:xfrm>
          <a:off x="0" y="1496526"/>
          <a:ext cx="11521280" cy="71954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lvl="0" algn="l" defTabSz="1333500">
            <a:lnSpc>
              <a:spcPct val="90000"/>
            </a:lnSpc>
            <a:spcBef>
              <a:spcPct val="0"/>
            </a:spcBef>
            <a:spcAft>
              <a:spcPct val="35000"/>
            </a:spcAft>
          </a:pPr>
          <a:r>
            <a:rPr lang="es-CO" sz="3000" kern="1200" dirty="0" smtClean="0"/>
            <a:t>DML, Data Management </a:t>
          </a:r>
          <a:r>
            <a:rPr lang="es-CO" sz="3000" kern="1200" dirty="0" err="1" smtClean="0"/>
            <a:t>Language</a:t>
          </a:r>
          <a:r>
            <a:rPr lang="es-CO" sz="3000" kern="1200" dirty="0" smtClean="0"/>
            <a:t> </a:t>
          </a:r>
          <a:endParaRPr lang="es-CO" sz="3000" kern="1200" dirty="0"/>
        </a:p>
      </dsp:txBody>
      <dsp:txXfrm>
        <a:off x="35125" y="1531651"/>
        <a:ext cx="11451030" cy="649299"/>
      </dsp:txXfrm>
    </dsp:sp>
    <dsp:sp modelId="{EA89A4C4-65AE-4B68-B1FB-02848457D9EB}">
      <dsp:nvSpPr>
        <dsp:cNvPr id="0" name=""/>
        <dsp:cNvSpPr/>
      </dsp:nvSpPr>
      <dsp:spPr>
        <a:xfrm>
          <a:off x="0" y="2216076"/>
          <a:ext cx="11521280" cy="10557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65801" tIns="38100" rIns="213360" bIns="38100" numCol="1" spcCol="1270" anchor="t" anchorCtr="0">
          <a:noAutofit/>
        </a:bodyPr>
        <a:lstStyle/>
        <a:p>
          <a:pPr marL="228600" lvl="1" indent="-228600" algn="l" defTabSz="1022350">
            <a:lnSpc>
              <a:spcPct val="90000"/>
            </a:lnSpc>
            <a:spcBef>
              <a:spcPct val="0"/>
            </a:spcBef>
            <a:spcAft>
              <a:spcPct val="20000"/>
            </a:spcAft>
            <a:buChar char="••"/>
          </a:pPr>
          <a:r>
            <a:rPr lang="es-CO" sz="2300" kern="1200" dirty="0" smtClean="0"/>
            <a:t>Manipular datos que están almacenados en la base de datos a nivel de filas y columnas , ya sea que los datos sean consultados, modificados, eliminados o que se agreguen nuevas filas. (SELECT, UPDATE, DELETE, INSERT)</a:t>
          </a:r>
          <a:endParaRPr lang="es-CO" sz="2300" kern="1200" dirty="0"/>
        </a:p>
      </dsp:txBody>
      <dsp:txXfrm>
        <a:off x="0" y="2216076"/>
        <a:ext cx="11521280" cy="1055700"/>
      </dsp:txXfrm>
    </dsp:sp>
    <dsp:sp modelId="{C62CEC0A-5354-4F88-8257-99061A0F9DCA}">
      <dsp:nvSpPr>
        <dsp:cNvPr id="0" name=""/>
        <dsp:cNvSpPr/>
      </dsp:nvSpPr>
      <dsp:spPr>
        <a:xfrm>
          <a:off x="0" y="3271777"/>
          <a:ext cx="11521280" cy="71954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114300" rIns="114300" bIns="114300" numCol="1" spcCol="1270" anchor="ctr" anchorCtr="0">
          <a:noAutofit/>
        </a:bodyPr>
        <a:lstStyle/>
        <a:p>
          <a:pPr lvl="0" algn="l" defTabSz="1333500">
            <a:lnSpc>
              <a:spcPct val="90000"/>
            </a:lnSpc>
            <a:spcBef>
              <a:spcPct val="0"/>
            </a:spcBef>
            <a:spcAft>
              <a:spcPct val="35000"/>
            </a:spcAft>
          </a:pPr>
          <a:r>
            <a:rPr lang="es-CO" sz="3000" kern="1200" dirty="0" smtClean="0"/>
            <a:t>DCL, Data Control </a:t>
          </a:r>
          <a:r>
            <a:rPr lang="es-CO" sz="3000" kern="1200" dirty="0" err="1" smtClean="0"/>
            <a:t>Language</a:t>
          </a:r>
          <a:r>
            <a:rPr lang="es-CO" sz="3000" kern="1200" dirty="0" smtClean="0"/>
            <a:t> </a:t>
          </a:r>
          <a:endParaRPr lang="es-CO" sz="3000" kern="1200" dirty="0"/>
        </a:p>
      </dsp:txBody>
      <dsp:txXfrm>
        <a:off x="35125" y="3306902"/>
        <a:ext cx="11451030" cy="649299"/>
      </dsp:txXfrm>
    </dsp:sp>
    <dsp:sp modelId="{140A5D86-438E-413B-BF15-4A2031E3959F}">
      <dsp:nvSpPr>
        <dsp:cNvPr id="0" name=""/>
        <dsp:cNvSpPr/>
      </dsp:nvSpPr>
      <dsp:spPr>
        <a:xfrm>
          <a:off x="0" y="3991327"/>
          <a:ext cx="11521280" cy="72967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65801" tIns="38100" rIns="213360" bIns="38100" numCol="1" spcCol="1270" anchor="t" anchorCtr="0">
          <a:noAutofit/>
        </a:bodyPr>
        <a:lstStyle/>
        <a:p>
          <a:pPr marL="228600" lvl="1" indent="-228600" algn="l" defTabSz="1022350">
            <a:lnSpc>
              <a:spcPct val="90000"/>
            </a:lnSpc>
            <a:spcBef>
              <a:spcPct val="0"/>
            </a:spcBef>
            <a:spcAft>
              <a:spcPct val="20000"/>
            </a:spcAft>
            <a:buChar char="••"/>
          </a:pPr>
          <a:r>
            <a:rPr lang="es-CO" sz="2300" kern="1200" dirty="0" smtClean="0"/>
            <a:t>Para controlar las funciones de administración que realiza el DBMS, tales como atomicidad y seguridad. (COMMIT TRANSACTION, ROLLBACK TRANSACTION, GRANT, REVOKE)</a:t>
          </a:r>
          <a:endParaRPr lang="es-CO" sz="2300" kern="1200" dirty="0"/>
        </a:p>
      </dsp:txBody>
      <dsp:txXfrm>
        <a:off x="0" y="3991327"/>
        <a:ext cx="11521280" cy="72967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jpeg>
</file>

<file path=ppt/media/image11.jpeg>
</file>

<file path=ppt/media/image12.jpg>
</file>

<file path=ppt/media/image13.jpg>
</file>

<file path=ppt/media/image14.jpg>
</file>

<file path=ppt/media/image15.jpg>
</file>

<file path=ppt/media/image16.jpg>
</file>

<file path=ppt/media/image17.jpg>
</file>

<file path=ppt/media/image2.jpg>
</file>

<file path=ppt/media/image3.jpg>
</file>

<file path=ppt/media/image4.jpg>
</file>

<file path=ppt/media/image5.jpeg>
</file>

<file path=ppt/media/image6.jpeg>
</file>

<file path=ppt/media/image7.jpe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3C0C1D-82FB-0148-8963-CA5CA6285E15}" type="datetimeFigureOut">
              <a:rPr lang="es-ES_tradnl" smtClean="0"/>
              <a:t>24/08/2018</a:t>
            </a:fld>
            <a:endParaRPr lang="es-ES_tradnl"/>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E2037C-3BB1-EE48-89F3-32FC57178CCE}" type="slidenum">
              <a:rPr lang="es-ES_tradnl" smtClean="0"/>
              <a:t>‹Nº›</a:t>
            </a:fld>
            <a:endParaRPr lang="es-ES_tradnl"/>
          </a:p>
        </p:txBody>
      </p:sp>
    </p:spTree>
    <p:extLst>
      <p:ext uri="{BB962C8B-B14F-4D97-AF65-F5344CB8AC3E}">
        <p14:creationId xmlns:p14="http://schemas.microsoft.com/office/powerpoint/2010/main" val="18173954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pic>
        <p:nvPicPr>
          <p:cNvPr id="8" name="Imagen 7"/>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64096"/>
          </a:xfrm>
          <a:prstGeom prst="rect">
            <a:avLst/>
          </a:prstGeom>
        </p:spPr>
      </p:pic>
      <p:sp>
        <p:nvSpPr>
          <p:cNvPr id="2" name="Título 1"/>
          <p:cNvSpPr>
            <a:spLocks noGrp="1"/>
          </p:cNvSpPr>
          <p:nvPr>
            <p:ph type="ctrTitle"/>
          </p:nvPr>
        </p:nvSpPr>
        <p:spPr>
          <a:xfrm>
            <a:off x="3223646" y="1122363"/>
            <a:ext cx="8694551" cy="2387600"/>
          </a:xfrm>
        </p:spPr>
        <p:txBody>
          <a:bodyPr anchor="b"/>
          <a:lstStyle>
            <a:lvl1pPr algn="ctr">
              <a:defRPr sz="6000" b="1" i="0">
                <a:solidFill>
                  <a:schemeClr val="bg1"/>
                </a:solidFill>
                <a:latin typeface="Arial" charset="0"/>
                <a:ea typeface="Arial" charset="0"/>
                <a:cs typeface="Arial" charset="0"/>
              </a:defRPr>
            </a:lvl1pPr>
          </a:lstStyle>
          <a:p>
            <a:r>
              <a:rPr lang="es-ES_tradnl" dirty="0"/>
              <a:t>Clic para editar título</a:t>
            </a:r>
          </a:p>
        </p:txBody>
      </p:sp>
      <p:sp>
        <p:nvSpPr>
          <p:cNvPr id="3" name="Subtítulo 2"/>
          <p:cNvSpPr>
            <a:spLocks noGrp="1"/>
          </p:cNvSpPr>
          <p:nvPr>
            <p:ph type="subTitle" idx="1"/>
          </p:nvPr>
        </p:nvSpPr>
        <p:spPr>
          <a:xfrm>
            <a:off x="1523999" y="3525461"/>
            <a:ext cx="10394197" cy="1655762"/>
          </a:xfrm>
        </p:spPr>
        <p:txBody>
          <a:bodyPr/>
          <a:lstStyle>
            <a:lvl1pPr marL="0" indent="0" algn="ctr">
              <a:buNone/>
              <a:defRPr sz="2400" b="1" i="0">
                <a:solidFill>
                  <a:schemeClr val="bg1"/>
                </a:solidFill>
                <a:latin typeface="Arial" charset="0"/>
                <a:ea typeface="Arial" charset="0"/>
                <a:cs typeface="Arial"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_tradnl"/>
              <a:t>Haga clic para modificar el estilo de subtítulo del patrón</a:t>
            </a:r>
          </a:p>
        </p:txBody>
      </p:sp>
      <p:sp>
        <p:nvSpPr>
          <p:cNvPr id="4" name="Marcador de fecha 3"/>
          <p:cNvSpPr>
            <a:spLocks noGrp="1"/>
          </p:cNvSpPr>
          <p:nvPr>
            <p:ph type="dt" sz="half" idx="10"/>
          </p:nvPr>
        </p:nvSpPr>
        <p:spPr/>
        <p:txBody>
          <a:bodyPr/>
          <a:lstStyle/>
          <a:p>
            <a:fld id="{357A635C-916D-4046-A71C-676ADB0714D0}"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17191941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secHead" preserve="1">
  <p:cSld name="5_Encabezado de sección">
    <p:spTree>
      <p:nvGrpSpPr>
        <p:cNvPr id="1" name=""/>
        <p:cNvGrpSpPr/>
        <p:nvPr/>
      </p:nvGrpSpPr>
      <p:grpSpPr>
        <a:xfrm>
          <a:off x="0" y="0"/>
          <a:ext cx="0" cy="0"/>
          <a:chOff x="0" y="0"/>
          <a:chExt cx="0" cy="0"/>
        </a:xfrm>
      </p:grpSpPr>
      <p:pic>
        <p:nvPicPr>
          <p:cNvPr id="7" name="Imagen 6"/>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64096"/>
          </a:xfrm>
          <a:prstGeom prst="rect">
            <a:avLst/>
          </a:prstGeom>
        </p:spPr>
      </p:pic>
      <p:sp>
        <p:nvSpPr>
          <p:cNvPr id="2" name="Título 1"/>
          <p:cNvSpPr>
            <a:spLocks noGrp="1"/>
          </p:cNvSpPr>
          <p:nvPr>
            <p:ph type="title"/>
          </p:nvPr>
        </p:nvSpPr>
        <p:spPr>
          <a:xfrm>
            <a:off x="838200" y="1709738"/>
            <a:ext cx="10509250" cy="2852737"/>
          </a:xfrm>
        </p:spPr>
        <p:txBody>
          <a:bodyPr anchor="b"/>
          <a:lstStyle>
            <a:lvl1pPr>
              <a:defRPr sz="6000" b="1" i="0">
                <a:solidFill>
                  <a:schemeClr val="bg1"/>
                </a:solidFill>
                <a:latin typeface="Arial" charset="0"/>
                <a:ea typeface="Arial" charset="0"/>
                <a:cs typeface="Arial" charset="0"/>
              </a:defRPr>
            </a:lvl1pPr>
          </a:lstStyle>
          <a:p>
            <a:r>
              <a:rPr lang="es-ES_tradnl"/>
              <a:t>Clic para editar título</a:t>
            </a:r>
          </a:p>
        </p:txBody>
      </p:sp>
      <p:sp>
        <p:nvSpPr>
          <p:cNvPr id="3" name="Marcador de texto 2"/>
          <p:cNvSpPr>
            <a:spLocks noGrp="1"/>
          </p:cNvSpPr>
          <p:nvPr>
            <p:ph type="body" idx="1"/>
          </p:nvPr>
        </p:nvSpPr>
        <p:spPr>
          <a:xfrm>
            <a:off x="831850" y="4742481"/>
            <a:ext cx="10515600" cy="1347169"/>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42915242-1130-E048-AAA4-994B7FCC1101}"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secHead" preserve="1">
  <p:cSld name="6_Encabezado de sección">
    <p:spTree>
      <p:nvGrpSpPr>
        <p:cNvPr id="1" name=""/>
        <p:cNvGrpSpPr/>
        <p:nvPr/>
      </p:nvGrpSpPr>
      <p:grpSpPr>
        <a:xfrm>
          <a:off x="0" y="0"/>
          <a:ext cx="0" cy="0"/>
          <a:chOff x="0" y="0"/>
          <a:chExt cx="0" cy="0"/>
        </a:xfrm>
      </p:grpSpPr>
      <p:pic>
        <p:nvPicPr>
          <p:cNvPr id="8" name="Imagen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64096"/>
          </a:xfrm>
          <a:prstGeom prst="rect">
            <a:avLst/>
          </a:prstGeom>
        </p:spPr>
      </p:pic>
      <p:sp>
        <p:nvSpPr>
          <p:cNvPr id="2" name="Título 1"/>
          <p:cNvSpPr>
            <a:spLocks noGrp="1"/>
          </p:cNvSpPr>
          <p:nvPr>
            <p:ph type="title"/>
          </p:nvPr>
        </p:nvSpPr>
        <p:spPr>
          <a:xfrm>
            <a:off x="838200" y="1709738"/>
            <a:ext cx="10509250" cy="2852737"/>
          </a:xfrm>
        </p:spPr>
        <p:txBody>
          <a:bodyPr anchor="b"/>
          <a:lstStyle>
            <a:lvl1pPr>
              <a:defRPr sz="6000" b="1" i="0">
                <a:solidFill>
                  <a:schemeClr val="tx1"/>
                </a:solidFill>
                <a:latin typeface="Arial" charset="0"/>
                <a:ea typeface="Arial" charset="0"/>
                <a:cs typeface="Arial" charset="0"/>
              </a:defRPr>
            </a:lvl1pPr>
          </a:lstStyle>
          <a:p>
            <a:r>
              <a:rPr lang="es-ES_tradnl"/>
              <a:t>Clic para editar título</a:t>
            </a:r>
          </a:p>
        </p:txBody>
      </p:sp>
      <p:sp>
        <p:nvSpPr>
          <p:cNvPr id="3" name="Marcador de texto 2"/>
          <p:cNvSpPr>
            <a:spLocks noGrp="1"/>
          </p:cNvSpPr>
          <p:nvPr>
            <p:ph type="body" idx="1"/>
          </p:nvPr>
        </p:nvSpPr>
        <p:spPr>
          <a:xfrm>
            <a:off x="831850" y="4742481"/>
            <a:ext cx="10515600" cy="1347169"/>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78271938-6BA2-3B4C-983B-C676A810C8EF}"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secHead" preserve="1">
  <p:cSld name="9_Encabezado de sección">
    <p:spTree>
      <p:nvGrpSpPr>
        <p:cNvPr id="1" name=""/>
        <p:cNvGrpSpPr/>
        <p:nvPr/>
      </p:nvGrpSpPr>
      <p:grpSpPr>
        <a:xfrm>
          <a:off x="0" y="0"/>
          <a:ext cx="0" cy="0"/>
          <a:chOff x="0" y="0"/>
          <a:chExt cx="0" cy="0"/>
        </a:xfrm>
      </p:grpSpPr>
      <p:pic>
        <p:nvPicPr>
          <p:cNvPr id="7" name="Imagen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64096"/>
          </a:xfrm>
          <a:prstGeom prst="rect">
            <a:avLst/>
          </a:prstGeom>
        </p:spPr>
      </p:pic>
      <p:sp>
        <p:nvSpPr>
          <p:cNvPr id="2" name="Título 1"/>
          <p:cNvSpPr>
            <a:spLocks noGrp="1"/>
          </p:cNvSpPr>
          <p:nvPr>
            <p:ph type="title"/>
          </p:nvPr>
        </p:nvSpPr>
        <p:spPr>
          <a:xfrm>
            <a:off x="838200" y="1709738"/>
            <a:ext cx="10509250" cy="2852737"/>
          </a:xfrm>
        </p:spPr>
        <p:txBody>
          <a:bodyPr anchor="b"/>
          <a:lstStyle>
            <a:lvl1pPr>
              <a:defRPr sz="6000" b="1" i="0">
                <a:solidFill>
                  <a:schemeClr val="tx1"/>
                </a:solidFill>
                <a:latin typeface="Arial" charset="0"/>
                <a:ea typeface="Arial" charset="0"/>
                <a:cs typeface="Arial" charset="0"/>
              </a:defRPr>
            </a:lvl1pPr>
          </a:lstStyle>
          <a:p>
            <a:r>
              <a:rPr lang="es-ES_tradnl"/>
              <a:t>Clic para editar título</a:t>
            </a:r>
          </a:p>
        </p:txBody>
      </p:sp>
      <p:sp>
        <p:nvSpPr>
          <p:cNvPr id="3" name="Marcador de texto 2"/>
          <p:cNvSpPr>
            <a:spLocks noGrp="1"/>
          </p:cNvSpPr>
          <p:nvPr>
            <p:ph type="body" idx="1"/>
          </p:nvPr>
        </p:nvSpPr>
        <p:spPr>
          <a:xfrm>
            <a:off x="831850" y="4742481"/>
            <a:ext cx="10515600" cy="1347169"/>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18F30397-4759-8E45-9448-DAE4C7724C67}"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reserve="1">
  <p:cSld name="10_Encabezado de sección">
    <p:spTree>
      <p:nvGrpSpPr>
        <p:cNvPr id="1" name=""/>
        <p:cNvGrpSpPr/>
        <p:nvPr/>
      </p:nvGrpSpPr>
      <p:grpSpPr>
        <a:xfrm>
          <a:off x="0" y="0"/>
          <a:ext cx="0" cy="0"/>
          <a:chOff x="0" y="0"/>
          <a:chExt cx="0" cy="0"/>
        </a:xfrm>
      </p:grpSpPr>
      <p:pic>
        <p:nvPicPr>
          <p:cNvPr id="8" name="Imagen 7"/>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64096"/>
          </a:xfrm>
          <a:prstGeom prst="rect">
            <a:avLst/>
          </a:prstGeom>
        </p:spPr>
      </p:pic>
      <p:sp>
        <p:nvSpPr>
          <p:cNvPr id="2" name="Título 1"/>
          <p:cNvSpPr>
            <a:spLocks noGrp="1"/>
          </p:cNvSpPr>
          <p:nvPr>
            <p:ph type="title"/>
          </p:nvPr>
        </p:nvSpPr>
        <p:spPr>
          <a:xfrm>
            <a:off x="838200" y="1709738"/>
            <a:ext cx="10509250" cy="2852737"/>
          </a:xfrm>
        </p:spPr>
        <p:txBody>
          <a:bodyPr anchor="b"/>
          <a:lstStyle>
            <a:lvl1pPr>
              <a:defRPr sz="6000" b="1" i="0">
                <a:solidFill>
                  <a:schemeClr val="tx1"/>
                </a:solidFill>
                <a:latin typeface="Arial" charset="0"/>
                <a:ea typeface="Arial" charset="0"/>
                <a:cs typeface="Arial" charset="0"/>
              </a:defRPr>
            </a:lvl1pPr>
          </a:lstStyle>
          <a:p>
            <a:r>
              <a:rPr lang="es-ES_tradnl"/>
              <a:t>Clic para editar título</a:t>
            </a:r>
          </a:p>
        </p:txBody>
      </p:sp>
      <p:sp>
        <p:nvSpPr>
          <p:cNvPr id="3" name="Marcador de texto 2"/>
          <p:cNvSpPr>
            <a:spLocks noGrp="1"/>
          </p:cNvSpPr>
          <p:nvPr>
            <p:ph type="body" idx="1"/>
          </p:nvPr>
        </p:nvSpPr>
        <p:spPr>
          <a:xfrm>
            <a:off x="831850" y="4742481"/>
            <a:ext cx="10515600" cy="1347169"/>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14971C7D-C560-8140-8181-91190B9378E9}"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11_Encabezado de sección">
    <p:spTree>
      <p:nvGrpSpPr>
        <p:cNvPr id="1" name=""/>
        <p:cNvGrpSpPr/>
        <p:nvPr/>
      </p:nvGrpSpPr>
      <p:grpSpPr>
        <a:xfrm>
          <a:off x="0" y="0"/>
          <a:ext cx="0" cy="0"/>
          <a:chOff x="0" y="0"/>
          <a:chExt cx="0" cy="0"/>
        </a:xfrm>
      </p:grpSpPr>
      <p:pic>
        <p:nvPicPr>
          <p:cNvPr id="7" name="Imagen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64096"/>
          </a:xfrm>
          <a:prstGeom prst="rect">
            <a:avLst/>
          </a:prstGeom>
        </p:spPr>
      </p:pic>
      <p:sp>
        <p:nvSpPr>
          <p:cNvPr id="2" name="Título 1"/>
          <p:cNvSpPr>
            <a:spLocks noGrp="1"/>
          </p:cNvSpPr>
          <p:nvPr>
            <p:ph type="title"/>
          </p:nvPr>
        </p:nvSpPr>
        <p:spPr>
          <a:xfrm>
            <a:off x="838200" y="1709738"/>
            <a:ext cx="10509250" cy="2852737"/>
          </a:xfrm>
        </p:spPr>
        <p:txBody>
          <a:bodyPr anchor="b"/>
          <a:lstStyle>
            <a:lvl1pPr>
              <a:defRPr sz="6000" b="1" i="0">
                <a:solidFill>
                  <a:schemeClr val="bg1"/>
                </a:solidFill>
                <a:latin typeface="Arial" charset="0"/>
                <a:ea typeface="Arial" charset="0"/>
                <a:cs typeface="Arial" charset="0"/>
              </a:defRPr>
            </a:lvl1pPr>
          </a:lstStyle>
          <a:p>
            <a:r>
              <a:rPr lang="es-ES_tradnl" dirty="0"/>
              <a:t>Clic para editar título</a:t>
            </a:r>
          </a:p>
        </p:txBody>
      </p:sp>
      <p:sp>
        <p:nvSpPr>
          <p:cNvPr id="3" name="Marcador de texto 2"/>
          <p:cNvSpPr>
            <a:spLocks noGrp="1"/>
          </p:cNvSpPr>
          <p:nvPr>
            <p:ph type="body" idx="1"/>
          </p:nvPr>
        </p:nvSpPr>
        <p:spPr>
          <a:xfrm>
            <a:off x="831850" y="4742481"/>
            <a:ext cx="10515600" cy="1347169"/>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7788EFFF-82FB-5F49-A804-C28E42EA8576}"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12_Encabezado de sección">
    <p:spTree>
      <p:nvGrpSpPr>
        <p:cNvPr id="1" name=""/>
        <p:cNvGrpSpPr/>
        <p:nvPr/>
      </p:nvGrpSpPr>
      <p:grpSpPr>
        <a:xfrm>
          <a:off x="0" y="0"/>
          <a:ext cx="0" cy="0"/>
          <a:chOff x="0" y="0"/>
          <a:chExt cx="0" cy="0"/>
        </a:xfrm>
      </p:grpSpPr>
      <p:pic>
        <p:nvPicPr>
          <p:cNvPr id="8" name="Imagen 7"/>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64096"/>
          </a:xfrm>
          <a:prstGeom prst="rect">
            <a:avLst/>
          </a:prstGeom>
        </p:spPr>
      </p:pic>
      <p:sp>
        <p:nvSpPr>
          <p:cNvPr id="2" name="Título 1"/>
          <p:cNvSpPr>
            <a:spLocks noGrp="1"/>
          </p:cNvSpPr>
          <p:nvPr>
            <p:ph type="title"/>
          </p:nvPr>
        </p:nvSpPr>
        <p:spPr>
          <a:xfrm>
            <a:off x="838200" y="1709738"/>
            <a:ext cx="10509250" cy="2852737"/>
          </a:xfrm>
        </p:spPr>
        <p:txBody>
          <a:bodyPr anchor="b"/>
          <a:lstStyle>
            <a:lvl1pPr>
              <a:defRPr sz="6000" b="1" i="0">
                <a:solidFill>
                  <a:schemeClr val="bg1"/>
                </a:solidFill>
                <a:latin typeface="Arial" charset="0"/>
                <a:ea typeface="Arial" charset="0"/>
                <a:cs typeface="Arial" charset="0"/>
              </a:defRPr>
            </a:lvl1pPr>
          </a:lstStyle>
          <a:p>
            <a:r>
              <a:rPr lang="es-ES_tradnl" dirty="0"/>
              <a:t>Clic para editar título</a:t>
            </a:r>
          </a:p>
        </p:txBody>
      </p:sp>
      <p:sp>
        <p:nvSpPr>
          <p:cNvPr id="3" name="Marcador de texto 2"/>
          <p:cNvSpPr>
            <a:spLocks noGrp="1"/>
          </p:cNvSpPr>
          <p:nvPr>
            <p:ph type="body" idx="1"/>
          </p:nvPr>
        </p:nvSpPr>
        <p:spPr>
          <a:xfrm>
            <a:off x="831850" y="4742481"/>
            <a:ext cx="10515600" cy="1347169"/>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7788EFFF-82FB-5F49-A804-C28E42EA8576}"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7_Encabezado de sección">
    <p:spTree>
      <p:nvGrpSpPr>
        <p:cNvPr id="1" name=""/>
        <p:cNvGrpSpPr/>
        <p:nvPr/>
      </p:nvGrpSpPr>
      <p:grpSpPr>
        <a:xfrm>
          <a:off x="0" y="0"/>
          <a:ext cx="0" cy="0"/>
          <a:chOff x="0" y="0"/>
          <a:chExt cx="0" cy="0"/>
        </a:xfrm>
      </p:grpSpPr>
      <p:pic>
        <p:nvPicPr>
          <p:cNvPr id="7" name="Imagen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64096"/>
          </a:xfrm>
          <a:prstGeom prst="rect">
            <a:avLst/>
          </a:prstGeom>
        </p:spPr>
      </p:pic>
      <p:sp>
        <p:nvSpPr>
          <p:cNvPr id="2" name="Título 1"/>
          <p:cNvSpPr>
            <a:spLocks noGrp="1"/>
          </p:cNvSpPr>
          <p:nvPr>
            <p:ph type="title"/>
          </p:nvPr>
        </p:nvSpPr>
        <p:spPr>
          <a:xfrm>
            <a:off x="838200" y="1709738"/>
            <a:ext cx="10509250" cy="2852737"/>
          </a:xfrm>
        </p:spPr>
        <p:txBody>
          <a:bodyPr anchor="b"/>
          <a:lstStyle>
            <a:lvl1pPr>
              <a:defRPr sz="6000" b="1" i="0">
                <a:solidFill>
                  <a:schemeClr val="tx1"/>
                </a:solidFill>
                <a:latin typeface="Arial" charset="0"/>
                <a:ea typeface="Arial" charset="0"/>
                <a:cs typeface="Arial" charset="0"/>
              </a:defRPr>
            </a:lvl1pPr>
          </a:lstStyle>
          <a:p>
            <a:r>
              <a:rPr lang="es-ES_tradnl"/>
              <a:t>Clic para editar título</a:t>
            </a:r>
          </a:p>
        </p:txBody>
      </p:sp>
      <p:sp>
        <p:nvSpPr>
          <p:cNvPr id="3" name="Marcador de texto 2"/>
          <p:cNvSpPr>
            <a:spLocks noGrp="1"/>
          </p:cNvSpPr>
          <p:nvPr>
            <p:ph type="body" idx="1"/>
          </p:nvPr>
        </p:nvSpPr>
        <p:spPr>
          <a:xfrm>
            <a:off x="831850" y="4742481"/>
            <a:ext cx="10515600" cy="1347169"/>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500005E8-6941-AB44-B3F5-4FD3003DD2FD}"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seño personalizado">
    <p:spTree>
      <p:nvGrpSpPr>
        <p:cNvPr id="1" name=""/>
        <p:cNvGrpSpPr/>
        <p:nvPr/>
      </p:nvGrpSpPr>
      <p:grpSpPr>
        <a:xfrm>
          <a:off x="0" y="0"/>
          <a:ext cx="0" cy="0"/>
          <a:chOff x="0" y="0"/>
          <a:chExt cx="0" cy="0"/>
        </a:xfrm>
      </p:grpSpPr>
      <p:pic>
        <p:nvPicPr>
          <p:cNvPr id="6" name="Imagen 5"/>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81172" cy="6858000"/>
          </a:xfrm>
          <a:prstGeom prst="rect">
            <a:avLst/>
          </a:prstGeom>
        </p:spPr>
      </p:pic>
    </p:spTree>
    <p:extLst>
      <p:ext uri="{BB962C8B-B14F-4D97-AF65-F5344CB8AC3E}">
        <p14:creationId xmlns:p14="http://schemas.microsoft.com/office/powerpoint/2010/main" val="1837669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contenido 2"/>
          <p:cNvSpPr>
            <a:spLocks noGrp="1"/>
          </p:cNvSpPr>
          <p:nvPr>
            <p:ph sz="half" idx="1"/>
          </p:nvPr>
        </p:nvSpPr>
        <p:spPr>
          <a:xfrm>
            <a:off x="838200" y="1825625"/>
            <a:ext cx="5181600" cy="435133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contenido 3"/>
          <p:cNvSpPr>
            <a:spLocks noGrp="1"/>
          </p:cNvSpPr>
          <p:nvPr>
            <p:ph sz="half" idx="2"/>
          </p:nvPr>
        </p:nvSpPr>
        <p:spPr>
          <a:xfrm>
            <a:off x="6172200" y="1825625"/>
            <a:ext cx="5181600" cy="435133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5" name="Marcador de fecha 4"/>
          <p:cNvSpPr>
            <a:spLocks noGrp="1"/>
          </p:cNvSpPr>
          <p:nvPr>
            <p:ph type="dt" sz="half" idx="10"/>
          </p:nvPr>
        </p:nvSpPr>
        <p:spPr/>
        <p:txBody>
          <a:bodyPr/>
          <a:lstStyle/>
          <a:p>
            <a:fld id="{D33BDFF9-BCE6-9F49-9AFC-EEF126B04A14}" type="datetime1">
              <a:rPr lang="es-CO" smtClean="0"/>
              <a:t>24/08/2018</a:t>
            </a:fld>
            <a:endParaRPr lang="es-ES_tradnl"/>
          </a:p>
        </p:txBody>
      </p:sp>
      <p:sp>
        <p:nvSpPr>
          <p:cNvPr id="6" name="Marcador de pie de página 5"/>
          <p:cNvSpPr>
            <a:spLocks noGrp="1"/>
          </p:cNvSpPr>
          <p:nvPr>
            <p:ph type="ftr" sz="quarter" idx="11"/>
          </p:nvPr>
        </p:nvSpPr>
        <p:spPr/>
        <p:txBody>
          <a:bodyPr/>
          <a:lstStyle/>
          <a:p>
            <a:endParaRPr lang="es-ES_tradnl"/>
          </a:p>
        </p:txBody>
      </p:sp>
      <p:sp>
        <p:nvSpPr>
          <p:cNvPr id="7" name="Marcador de número de diapositiva 6"/>
          <p:cNvSpPr>
            <a:spLocks noGrp="1"/>
          </p:cNvSpPr>
          <p:nvPr>
            <p:ph type="sldNum" sz="quarter" idx="12"/>
          </p:nvPr>
        </p:nvSpPr>
        <p:spPr/>
        <p:txBody>
          <a:body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697759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1651000" y="188913"/>
            <a:ext cx="10267197" cy="1325563"/>
          </a:xfrm>
        </p:spPr>
        <p:txBody>
          <a:bodyPr/>
          <a:lstStyle/>
          <a:p>
            <a:r>
              <a:rPr lang="es-ES_tradnl"/>
              <a:t>Clic para editar título</a:t>
            </a:r>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_tradnl"/>
              <a:t>Haga clic para modificar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7" name="Marcador de fecha 6"/>
          <p:cNvSpPr>
            <a:spLocks noGrp="1"/>
          </p:cNvSpPr>
          <p:nvPr>
            <p:ph type="dt" sz="half" idx="10"/>
          </p:nvPr>
        </p:nvSpPr>
        <p:spPr/>
        <p:txBody>
          <a:bodyPr/>
          <a:lstStyle/>
          <a:p>
            <a:fld id="{F860E0D0-7090-6F4C-AE99-66D002B0E5E8}" type="datetime1">
              <a:rPr lang="es-CO" smtClean="0"/>
              <a:t>24/08/2018</a:t>
            </a:fld>
            <a:endParaRPr lang="es-ES_tradnl"/>
          </a:p>
        </p:txBody>
      </p:sp>
      <p:sp>
        <p:nvSpPr>
          <p:cNvPr id="8" name="Marcador de pie de página 7"/>
          <p:cNvSpPr>
            <a:spLocks noGrp="1"/>
          </p:cNvSpPr>
          <p:nvPr>
            <p:ph type="ftr" sz="quarter" idx="11"/>
          </p:nvPr>
        </p:nvSpPr>
        <p:spPr/>
        <p:txBody>
          <a:bodyPr/>
          <a:lstStyle/>
          <a:p>
            <a:endParaRPr lang="es-ES_tradnl"/>
          </a:p>
        </p:txBody>
      </p:sp>
      <p:sp>
        <p:nvSpPr>
          <p:cNvPr id="9" name="Marcador de número de diapositiva 8"/>
          <p:cNvSpPr>
            <a:spLocks noGrp="1"/>
          </p:cNvSpPr>
          <p:nvPr>
            <p:ph type="sldNum" sz="quarter" idx="12"/>
          </p:nvPr>
        </p:nvSpPr>
        <p:spPr/>
        <p:txBody>
          <a:body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13082886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pic>
        <p:nvPicPr>
          <p:cNvPr id="7" name="Imagen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1715"/>
            <a:ext cx="12192000" cy="6864095"/>
          </a:xfrm>
          <a:prstGeom prst="rect">
            <a:avLst/>
          </a:prstGeom>
          <a:noFill/>
          <a:ln>
            <a:noFill/>
          </a:ln>
        </p:spPr>
      </p:pic>
      <p:sp>
        <p:nvSpPr>
          <p:cNvPr id="2" name="Título 1"/>
          <p:cNvSpPr>
            <a:spLocks noGrp="1"/>
          </p:cNvSpPr>
          <p:nvPr>
            <p:ph type="title"/>
          </p:nvPr>
        </p:nvSpPr>
        <p:spPr/>
        <p:txBody>
          <a:bodyPr/>
          <a:lstStyle/>
          <a:p>
            <a:r>
              <a:rPr lang="es-ES_tradnl"/>
              <a:t>Clic para editar título</a:t>
            </a:r>
          </a:p>
        </p:txBody>
      </p:sp>
      <p:sp>
        <p:nvSpPr>
          <p:cNvPr id="3" name="Marcador de contenido 2"/>
          <p:cNvSpPr>
            <a:spLocks noGrp="1"/>
          </p:cNvSpPr>
          <p:nvPr>
            <p:ph idx="1"/>
          </p:nvPr>
        </p:nvSpPr>
        <p:spPr>
          <a:xfrm>
            <a:off x="464949" y="1696422"/>
            <a:ext cx="11453248" cy="3836473"/>
          </a:xfrm>
        </p:spPr>
        <p:txBody>
          <a:bodyPr/>
          <a:lstStyle>
            <a:lvl1pPr marL="0" indent="0">
              <a:buNone/>
              <a:defRPr/>
            </a:lvl1p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p>
        </p:txBody>
      </p:sp>
      <p:sp>
        <p:nvSpPr>
          <p:cNvPr id="4" name="Marcador de fecha 3"/>
          <p:cNvSpPr>
            <a:spLocks noGrp="1"/>
          </p:cNvSpPr>
          <p:nvPr>
            <p:ph type="dt" sz="half" idx="10"/>
          </p:nvPr>
        </p:nvSpPr>
        <p:spPr/>
        <p:txBody>
          <a:bodyPr/>
          <a:lstStyle/>
          <a:p>
            <a:fld id="{E5DA4E52-8113-974D-A64A-A7F4AA8989C7}"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10323891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fecha 2"/>
          <p:cNvSpPr>
            <a:spLocks noGrp="1"/>
          </p:cNvSpPr>
          <p:nvPr>
            <p:ph type="dt" sz="half" idx="10"/>
          </p:nvPr>
        </p:nvSpPr>
        <p:spPr/>
        <p:txBody>
          <a:bodyPr/>
          <a:lstStyle/>
          <a:p>
            <a:fld id="{02B653C0-3247-BA42-A5B6-1B70082F2282}" type="datetime1">
              <a:rPr lang="es-CO" smtClean="0"/>
              <a:t>24/08/2018</a:t>
            </a:fld>
            <a:endParaRPr lang="es-ES_tradnl"/>
          </a:p>
        </p:txBody>
      </p:sp>
      <p:sp>
        <p:nvSpPr>
          <p:cNvPr id="4" name="Marcador de pie de página 3"/>
          <p:cNvSpPr>
            <a:spLocks noGrp="1"/>
          </p:cNvSpPr>
          <p:nvPr>
            <p:ph type="ftr" sz="quarter" idx="11"/>
          </p:nvPr>
        </p:nvSpPr>
        <p:spPr/>
        <p:txBody>
          <a:bodyPr/>
          <a:lstStyle/>
          <a:p>
            <a:endParaRPr lang="es-ES_tradnl"/>
          </a:p>
        </p:txBody>
      </p:sp>
      <p:sp>
        <p:nvSpPr>
          <p:cNvPr id="5" name="Marcador de número de diapositiva 4"/>
          <p:cNvSpPr>
            <a:spLocks noGrp="1"/>
          </p:cNvSpPr>
          <p:nvPr>
            <p:ph type="sldNum" sz="quarter" idx="12"/>
          </p:nvPr>
        </p:nvSpPr>
        <p:spPr/>
        <p:txBody>
          <a:body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32165705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2CB61C64-9A2D-324B-BA9F-8A55E9BD45D1}" type="datetime1">
              <a:rPr lang="es-CO" smtClean="0"/>
              <a:t>24/08/2018</a:t>
            </a:fld>
            <a:endParaRPr lang="es-ES_tradnl"/>
          </a:p>
        </p:txBody>
      </p:sp>
      <p:sp>
        <p:nvSpPr>
          <p:cNvPr id="3" name="Marcador de pie de página 2"/>
          <p:cNvSpPr>
            <a:spLocks noGrp="1"/>
          </p:cNvSpPr>
          <p:nvPr>
            <p:ph type="ftr" sz="quarter" idx="11"/>
          </p:nvPr>
        </p:nvSpPr>
        <p:spPr/>
        <p:txBody>
          <a:bodyPr/>
          <a:lstStyle/>
          <a:p>
            <a:endParaRPr lang="es-ES_tradnl"/>
          </a:p>
        </p:txBody>
      </p:sp>
      <p:sp>
        <p:nvSpPr>
          <p:cNvPr id="4" name="Marcador de número de diapositiva 3"/>
          <p:cNvSpPr>
            <a:spLocks noGrp="1"/>
          </p:cNvSpPr>
          <p:nvPr>
            <p:ph type="sldNum" sz="quarter" idx="12"/>
          </p:nvPr>
        </p:nvSpPr>
        <p:spPr/>
        <p:txBody>
          <a:body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87383430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987424"/>
            <a:ext cx="3932237" cy="1374775"/>
          </a:xfrm>
        </p:spPr>
        <p:txBody>
          <a:bodyPr anchor="b"/>
          <a:lstStyle>
            <a:lvl1pPr>
              <a:defRPr sz="3200"/>
            </a:lvl1pPr>
          </a:lstStyle>
          <a:p>
            <a:r>
              <a:rPr lang="es-ES_tradnl"/>
              <a:t>Clic para editar título</a:t>
            </a:r>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texto 3"/>
          <p:cNvSpPr>
            <a:spLocks noGrp="1"/>
          </p:cNvSpPr>
          <p:nvPr>
            <p:ph type="body" sz="half" idx="2"/>
          </p:nvPr>
        </p:nvSpPr>
        <p:spPr>
          <a:xfrm>
            <a:off x="839788" y="23622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p>
            <a:fld id="{A4814667-AD01-BD45-878B-3FB8E6E5FA16}" type="datetime1">
              <a:rPr lang="es-CO" smtClean="0"/>
              <a:t>24/08/2018</a:t>
            </a:fld>
            <a:endParaRPr lang="es-ES_tradnl"/>
          </a:p>
        </p:txBody>
      </p:sp>
      <p:sp>
        <p:nvSpPr>
          <p:cNvPr id="6" name="Marcador de pie de página 5"/>
          <p:cNvSpPr>
            <a:spLocks noGrp="1"/>
          </p:cNvSpPr>
          <p:nvPr>
            <p:ph type="ftr" sz="quarter" idx="11"/>
          </p:nvPr>
        </p:nvSpPr>
        <p:spPr/>
        <p:txBody>
          <a:bodyPr/>
          <a:lstStyle/>
          <a:p>
            <a:endParaRPr lang="es-ES_tradnl"/>
          </a:p>
        </p:txBody>
      </p:sp>
      <p:sp>
        <p:nvSpPr>
          <p:cNvPr id="7" name="Marcador de número de diapositiva 6"/>
          <p:cNvSpPr>
            <a:spLocks noGrp="1"/>
          </p:cNvSpPr>
          <p:nvPr>
            <p:ph type="sldNum" sz="quarter" idx="12"/>
          </p:nvPr>
        </p:nvSpPr>
        <p:spPr/>
        <p:txBody>
          <a:body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204001956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987424"/>
            <a:ext cx="3932237" cy="1387475"/>
          </a:xfrm>
        </p:spPr>
        <p:txBody>
          <a:bodyPr anchor="b"/>
          <a:lstStyle>
            <a:lvl1pPr>
              <a:defRPr sz="3200"/>
            </a:lvl1pPr>
          </a:lstStyle>
          <a:p>
            <a:r>
              <a:rPr lang="es-ES_tradnl" dirty="0"/>
              <a:t>Clic para editar título</a:t>
            </a:r>
          </a:p>
        </p:txBody>
      </p:sp>
      <p:sp>
        <p:nvSpPr>
          <p:cNvPr id="3" name="Marcador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ES_tradnl"/>
          </a:p>
        </p:txBody>
      </p:sp>
      <p:sp>
        <p:nvSpPr>
          <p:cNvPr id="4" name="Marcador de texto 3"/>
          <p:cNvSpPr>
            <a:spLocks noGrp="1"/>
          </p:cNvSpPr>
          <p:nvPr>
            <p:ph type="body" sz="half" idx="2"/>
          </p:nvPr>
        </p:nvSpPr>
        <p:spPr>
          <a:xfrm>
            <a:off x="839788" y="23749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_tradnl"/>
              <a:t>Haga clic para modificar el estilo de texto del patrón</a:t>
            </a:r>
          </a:p>
        </p:txBody>
      </p:sp>
      <p:sp>
        <p:nvSpPr>
          <p:cNvPr id="5" name="Marcador de fecha 4"/>
          <p:cNvSpPr>
            <a:spLocks noGrp="1"/>
          </p:cNvSpPr>
          <p:nvPr>
            <p:ph type="dt" sz="half" idx="10"/>
          </p:nvPr>
        </p:nvSpPr>
        <p:spPr/>
        <p:txBody>
          <a:bodyPr/>
          <a:lstStyle/>
          <a:p>
            <a:fld id="{9484E185-1CE5-1A41-89B0-B9830B514806}" type="datetime1">
              <a:rPr lang="es-CO" smtClean="0"/>
              <a:t>24/08/2018</a:t>
            </a:fld>
            <a:endParaRPr lang="es-ES_tradnl"/>
          </a:p>
        </p:txBody>
      </p:sp>
      <p:sp>
        <p:nvSpPr>
          <p:cNvPr id="6" name="Marcador de pie de página 5"/>
          <p:cNvSpPr>
            <a:spLocks noGrp="1"/>
          </p:cNvSpPr>
          <p:nvPr>
            <p:ph type="ftr" sz="quarter" idx="11"/>
          </p:nvPr>
        </p:nvSpPr>
        <p:spPr/>
        <p:txBody>
          <a:bodyPr/>
          <a:lstStyle/>
          <a:p>
            <a:endParaRPr lang="es-ES_tradnl"/>
          </a:p>
        </p:txBody>
      </p:sp>
      <p:sp>
        <p:nvSpPr>
          <p:cNvPr id="7" name="Marcador de número de diapositiva 6"/>
          <p:cNvSpPr>
            <a:spLocks noGrp="1"/>
          </p:cNvSpPr>
          <p:nvPr>
            <p:ph type="sldNum" sz="quarter" idx="12"/>
          </p:nvPr>
        </p:nvSpPr>
        <p:spPr/>
        <p:txBody>
          <a:body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203237098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texto vertical 2"/>
          <p:cNvSpPr>
            <a:spLocks noGrp="1"/>
          </p:cNvSpPr>
          <p:nvPr>
            <p:ph type="body" orient="vert" idx="1"/>
          </p:nvPr>
        </p:nvSpPr>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10"/>
          </p:nvPr>
        </p:nvSpPr>
        <p:spPr/>
        <p:txBody>
          <a:bodyPr/>
          <a:lstStyle/>
          <a:p>
            <a:fld id="{787B017F-2E62-A14B-B69A-6262C16CA9CE}"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18427252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_tradnl"/>
              <a:t>Clic para editar título</a:t>
            </a:r>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_tradnl"/>
              <a:t>Haga clic para modificar el estilo de texto del patrón</a:t>
            </a:r>
          </a:p>
          <a:p>
            <a:pPr lvl="1"/>
            <a:r>
              <a:rPr lang="es-ES_tradnl"/>
              <a:t>Segundo nivel</a:t>
            </a:r>
          </a:p>
          <a:p>
            <a:pPr lvl="2"/>
            <a:r>
              <a:rPr lang="es-ES_tradnl"/>
              <a:t>Tercer nivel</a:t>
            </a:r>
          </a:p>
          <a:p>
            <a:pPr lvl="3"/>
            <a:r>
              <a:rPr lang="es-ES_tradnl"/>
              <a:t>Cuarto nivel</a:t>
            </a:r>
          </a:p>
          <a:p>
            <a:pPr lvl="4"/>
            <a:r>
              <a:rPr lang="es-ES_tradnl"/>
              <a:t>Quinto nivel</a:t>
            </a:r>
          </a:p>
        </p:txBody>
      </p:sp>
      <p:sp>
        <p:nvSpPr>
          <p:cNvPr id="4" name="Marcador de fecha 3"/>
          <p:cNvSpPr>
            <a:spLocks noGrp="1"/>
          </p:cNvSpPr>
          <p:nvPr>
            <p:ph type="dt" sz="half" idx="10"/>
          </p:nvPr>
        </p:nvSpPr>
        <p:spPr/>
        <p:txBody>
          <a:bodyPr/>
          <a:lstStyle/>
          <a:p>
            <a:fld id="{AADCDB02-FF6E-0347-905C-026E96FF4C9A}"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3968246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_tradnl"/>
              <a:t>Clic para editar título</a:t>
            </a:r>
          </a:p>
        </p:txBody>
      </p:sp>
      <p:sp>
        <p:nvSpPr>
          <p:cNvPr id="3" name="Marcador de contenido 2"/>
          <p:cNvSpPr>
            <a:spLocks noGrp="1"/>
          </p:cNvSpPr>
          <p:nvPr>
            <p:ph idx="1"/>
          </p:nvPr>
        </p:nvSpPr>
        <p:spPr>
          <a:xfrm>
            <a:off x="464949" y="1696422"/>
            <a:ext cx="11453248" cy="3836473"/>
          </a:xfrm>
        </p:spPr>
        <p:txBody>
          <a:bodyPr/>
          <a:lstStyle>
            <a:lvl1pPr marL="0" indent="0">
              <a:buNone/>
              <a:defRPr/>
            </a:lvl1p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p>
        </p:txBody>
      </p:sp>
      <p:sp>
        <p:nvSpPr>
          <p:cNvPr id="4" name="Marcador de fecha 3"/>
          <p:cNvSpPr>
            <a:spLocks noGrp="1"/>
          </p:cNvSpPr>
          <p:nvPr>
            <p:ph type="dt" sz="half" idx="10"/>
          </p:nvPr>
        </p:nvSpPr>
        <p:spPr/>
        <p:txBody>
          <a:bodyPr/>
          <a:lstStyle/>
          <a:p>
            <a:fld id="{BC0A2951-4F80-4C4D-A0F4-A2EB4892799F}"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pic>
        <p:nvPicPr>
          <p:cNvPr id="7" name="Imagen 6"/>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5497" y="0"/>
            <a:ext cx="12176502" cy="6855371"/>
          </a:xfrm>
          <a:prstGeom prst="rect">
            <a:avLst/>
          </a:prstGeom>
          <a:noFill/>
          <a:ln>
            <a:noFill/>
          </a:ln>
        </p:spPr>
      </p:pic>
      <p:sp>
        <p:nvSpPr>
          <p:cNvPr id="2" name="Título 1"/>
          <p:cNvSpPr>
            <a:spLocks noGrp="1"/>
          </p:cNvSpPr>
          <p:nvPr>
            <p:ph type="title"/>
          </p:nvPr>
        </p:nvSpPr>
        <p:spPr>
          <a:xfrm>
            <a:off x="4262034" y="1709738"/>
            <a:ext cx="7085416" cy="2852737"/>
          </a:xfrm>
        </p:spPr>
        <p:txBody>
          <a:bodyPr anchor="b"/>
          <a:lstStyle>
            <a:lvl1pPr>
              <a:defRPr sz="6000" b="1"/>
            </a:lvl1pPr>
          </a:lstStyle>
          <a:p>
            <a:r>
              <a:rPr lang="es-ES_tradnl"/>
              <a:t>Clic para editar título</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F844931A-6181-094D-9014-884E5312EC68}"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21170740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1_Encabezado de sección">
    <p:spTree>
      <p:nvGrpSpPr>
        <p:cNvPr id="1" name=""/>
        <p:cNvGrpSpPr/>
        <p:nvPr/>
      </p:nvGrpSpPr>
      <p:grpSpPr>
        <a:xfrm>
          <a:off x="0" y="0"/>
          <a:ext cx="0" cy="0"/>
          <a:chOff x="0" y="0"/>
          <a:chExt cx="0" cy="0"/>
        </a:xfrm>
      </p:grpSpPr>
      <p:pic>
        <p:nvPicPr>
          <p:cNvPr id="8" name="Imagen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5498" y="0"/>
            <a:ext cx="12192000" cy="6864096"/>
          </a:xfrm>
          <a:prstGeom prst="rect">
            <a:avLst/>
          </a:prstGeom>
        </p:spPr>
      </p:pic>
      <p:sp>
        <p:nvSpPr>
          <p:cNvPr id="2" name="Título 1"/>
          <p:cNvSpPr>
            <a:spLocks noGrp="1"/>
          </p:cNvSpPr>
          <p:nvPr>
            <p:ph type="title"/>
          </p:nvPr>
        </p:nvSpPr>
        <p:spPr>
          <a:xfrm>
            <a:off x="4262034" y="1709738"/>
            <a:ext cx="7085416" cy="2852737"/>
          </a:xfrm>
        </p:spPr>
        <p:txBody>
          <a:bodyPr anchor="b"/>
          <a:lstStyle>
            <a:lvl1pPr>
              <a:defRPr sz="6000" b="1"/>
            </a:lvl1pPr>
          </a:lstStyle>
          <a:p>
            <a:r>
              <a:rPr lang="es-ES_tradnl"/>
              <a:t>Clic para editar título</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5C804F6C-595A-1543-9D1F-FEDC765A7EAF}"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2_Encabezado de sección">
    <p:spTree>
      <p:nvGrpSpPr>
        <p:cNvPr id="1" name=""/>
        <p:cNvGrpSpPr/>
        <p:nvPr/>
      </p:nvGrpSpPr>
      <p:grpSpPr>
        <a:xfrm>
          <a:off x="0" y="0"/>
          <a:ext cx="0" cy="0"/>
          <a:chOff x="0" y="0"/>
          <a:chExt cx="0" cy="0"/>
        </a:xfrm>
      </p:grpSpPr>
      <p:pic>
        <p:nvPicPr>
          <p:cNvPr id="9" name="Imagen 8"/>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64096"/>
          </a:xfrm>
          <a:prstGeom prst="rect">
            <a:avLst/>
          </a:prstGeom>
        </p:spPr>
      </p:pic>
      <p:sp>
        <p:nvSpPr>
          <p:cNvPr id="2" name="Título 1"/>
          <p:cNvSpPr>
            <a:spLocks noGrp="1"/>
          </p:cNvSpPr>
          <p:nvPr>
            <p:ph type="title"/>
          </p:nvPr>
        </p:nvSpPr>
        <p:spPr>
          <a:xfrm>
            <a:off x="838200" y="1709738"/>
            <a:ext cx="10509250" cy="2852737"/>
          </a:xfrm>
        </p:spPr>
        <p:txBody>
          <a:bodyPr anchor="b"/>
          <a:lstStyle>
            <a:lvl1pPr>
              <a:defRPr sz="6000" b="1"/>
            </a:lvl1pPr>
          </a:lstStyle>
          <a:p>
            <a:r>
              <a:rPr lang="es-ES_tradnl"/>
              <a:t>Clic para editar título</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B4A5A9B2-84F3-7F44-ABD6-C96430783F8A}"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secHead" preserve="1">
  <p:cSld name="3_Encabezado de sección">
    <p:spTree>
      <p:nvGrpSpPr>
        <p:cNvPr id="1" name=""/>
        <p:cNvGrpSpPr/>
        <p:nvPr/>
      </p:nvGrpSpPr>
      <p:grpSpPr>
        <a:xfrm>
          <a:off x="0" y="0"/>
          <a:ext cx="0" cy="0"/>
          <a:chOff x="0" y="0"/>
          <a:chExt cx="0" cy="0"/>
        </a:xfrm>
      </p:grpSpPr>
      <p:pic>
        <p:nvPicPr>
          <p:cNvPr id="7" name="Imagen 6"/>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1" y="0"/>
            <a:ext cx="12181173" cy="6858000"/>
          </a:xfrm>
          <a:prstGeom prst="rect">
            <a:avLst/>
          </a:prstGeom>
        </p:spPr>
      </p:pic>
      <p:sp>
        <p:nvSpPr>
          <p:cNvPr id="2" name="Título 1"/>
          <p:cNvSpPr>
            <a:spLocks noGrp="1"/>
          </p:cNvSpPr>
          <p:nvPr>
            <p:ph type="title"/>
          </p:nvPr>
        </p:nvSpPr>
        <p:spPr>
          <a:xfrm>
            <a:off x="838200" y="1709738"/>
            <a:ext cx="10509250" cy="2852737"/>
          </a:xfrm>
        </p:spPr>
        <p:txBody>
          <a:bodyPr anchor="b"/>
          <a:lstStyle>
            <a:lvl1pPr>
              <a:defRPr sz="6000" b="1"/>
            </a:lvl1pPr>
          </a:lstStyle>
          <a:p>
            <a:r>
              <a:rPr lang="es-ES_tradnl"/>
              <a:t>Clic para editar título</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6F665447-B8DB-B447-991B-0908E304AED3}"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8_Encabezado de sección">
    <p:spTree>
      <p:nvGrpSpPr>
        <p:cNvPr id="1" name=""/>
        <p:cNvGrpSpPr/>
        <p:nvPr/>
      </p:nvGrpSpPr>
      <p:grpSpPr>
        <a:xfrm>
          <a:off x="0" y="0"/>
          <a:ext cx="0" cy="0"/>
          <a:chOff x="0" y="0"/>
          <a:chExt cx="0" cy="0"/>
        </a:xfrm>
      </p:grpSpPr>
      <p:pic>
        <p:nvPicPr>
          <p:cNvPr id="9" name="Imagen 8"/>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0" y="0"/>
            <a:ext cx="12192000" cy="6864096"/>
          </a:xfrm>
          <a:prstGeom prst="rect">
            <a:avLst/>
          </a:prstGeom>
        </p:spPr>
      </p:pic>
      <p:sp>
        <p:nvSpPr>
          <p:cNvPr id="2" name="Título 1"/>
          <p:cNvSpPr>
            <a:spLocks noGrp="1"/>
          </p:cNvSpPr>
          <p:nvPr>
            <p:ph type="title"/>
          </p:nvPr>
        </p:nvSpPr>
        <p:spPr>
          <a:xfrm>
            <a:off x="838200" y="1709738"/>
            <a:ext cx="10509250" cy="2852737"/>
          </a:xfrm>
        </p:spPr>
        <p:txBody>
          <a:bodyPr anchor="b"/>
          <a:lstStyle>
            <a:lvl1pPr>
              <a:defRPr sz="6000"/>
            </a:lvl1pPr>
          </a:lstStyle>
          <a:p>
            <a:r>
              <a:rPr lang="es-ES_tradnl" dirty="0"/>
              <a:t>Clic para editar título</a:t>
            </a:r>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dirty="0"/>
              <a:t>Haga clic para modificar el estilo de texto del patrón</a:t>
            </a:r>
          </a:p>
        </p:txBody>
      </p:sp>
      <p:sp>
        <p:nvSpPr>
          <p:cNvPr id="4" name="Marcador de fecha 3"/>
          <p:cNvSpPr>
            <a:spLocks noGrp="1"/>
          </p:cNvSpPr>
          <p:nvPr>
            <p:ph type="dt" sz="half" idx="10"/>
          </p:nvPr>
        </p:nvSpPr>
        <p:spPr/>
        <p:txBody>
          <a:bodyPr/>
          <a:lstStyle/>
          <a:p>
            <a:fld id="{7C00484A-C756-D847-A937-1D375C6A60A6}"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4_Encabezado de sección">
    <p:spTree>
      <p:nvGrpSpPr>
        <p:cNvPr id="1" name=""/>
        <p:cNvGrpSpPr/>
        <p:nvPr/>
      </p:nvGrpSpPr>
      <p:grpSpPr>
        <a:xfrm>
          <a:off x="0" y="0"/>
          <a:ext cx="0" cy="0"/>
          <a:chOff x="0" y="0"/>
          <a:chExt cx="0" cy="0"/>
        </a:xfrm>
      </p:grpSpPr>
      <p:pic>
        <p:nvPicPr>
          <p:cNvPr id="8" name="Imagen 7"/>
          <p:cNvPicPr>
            <a:picLocks noChangeAspect="1"/>
          </p:cNvPicPr>
          <p:nvPr userDrawn="1"/>
        </p:nvPicPr>
        <p:blipFill>
          <a:blip r:embed="rId2" cstate="email">
            <a:extLst>
              <a:ext uri="{28A0092B-C50C-407E-A947-70E740481C1C}">
                <a14:useLocalDpi xmlns:a14="http://schemas.microsoft.com/office/drawing/2010/main"/>
              </a:ext>
            </a:extLst>
          </a:blip>
          <a:stretch>
            <a:fillRect/>
          </a:stretch>
        </p:blipFill>
        <p:spPr>
          <a:xfrm>
            <a:off x="0" y="0"/>
            <a:ext cx="12192000" cy="6864096"/>
          </a:xfrm>
          <a:prstGeom prst="rect">
            <a:avLst/>
          </a:prstGeom>
        </p:spPr>
      </p:pic>
      <p:sp>
        <p:nvSpPr>
          <p:cNvPr id="2" name="Título 1"/>
          <p:cNvSpPr>
            <a:spLocks noGrp="1"/>
          </p:cNvSpPr>
          <p:nvPr>
            <p:ph type="title"/>
          </p:nvPr>
        </p:nvSpPr>
        <p:spPr>
          <a:xfrm>
            <a:off x="838200" y="1709738"/>
            <a:ext cx="10509250" cy="2852737"/>
          </a:xfrm>
        </p:spPr>
        <p:txBody>
          <a:bodyPr anchor="b"/>
          <a:lstStyle>
            <a:lvl1pPr>
              <a:defRPr sz="6000" b="1" i="0">
                <a:solidFill>
                  <a:schemeClr val="bg1"/>
                </a:solidFill>
                <a:latin typeface="Arial" charset="0"/>
                <a:ea typeface="Arial" charset="0"/>
                <a:cs typeface="Arial" charset="0"/>
              </a:defRPr>
            </a:lvl1pPr>
          </a:lstStyle>
          <a:p>
            <a:r>
              <a:rPr lang="es-ES_tradnl"/>
              <a:t>Clic para editar título</a:t>
            </a:r>
          </a:p>
        </p:txBody>
      </p:sp>
      <p:sp>
        <p:nvSpPr>
          <p:cNvPr id="3" name="Marcador de texto 2"/>
          <p:cNvSpPr>
            <a:spLocks noGrp="1"/>
          </p:cNvSpPr>
          <p:nvPr>
            <p:ph type="body" idx="1"/>
          </p:nvPr>
        </p:nvSpPr>
        <p:spPr>
          <a:xfrm>
            <a:off x="831850" y="4742481"/>
            <a:ext cx="10515600" cy="1347169"/>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_tradnl"/>
              <a:t>Haga clic para modificar el estilo de texto del patrón</a:t>
            </a:r>
          </a:p>
        </p:txBody>
      </p:sp>
      <p:sp>
        <p:nvSpPr>
          <p:cNvPr id="4" name="Marcador de fecha 3"/>
          <p:cNvSpPr>
            <a:spLocks noGrp="1"/>
          </p:cNvSpPr>
          <p:nvPr>
            <p:ph type="dt" sz="half" idx="10"/>
          </p:nvPr>
        </p:nvSpPr>
        <p:spPr/>
        <p:txBody>
          <a:bodyPr/>
          <a:lstStyle/>
          <a:p>
            <a:fld id="{9A79C3D1-1FCB-FD4C-8FA7-BE9FD3E41D94}" type="datetime1">
              <a:rPr lang="es-CO" smtClean="0"/>
              <a:t>24/08/2018</a:t>
            </a:fld>
            <a:endParaRPr lang="es-ES_tradnl"/>
          </a:p>
        </p:txBody>
      </p:sp>
      <p:sp>
        <p:nvSpPr>
          <p:cNvPr id="5" name="Marcador de pie de página 4"/>
          <p:cNvSpPr>
            <a:spLocks noGrp="1"/>
          </p:cNvSpPr>
          <p:nvPr>
            <p:ph type="ftr" sz="quarter" idx="11"/>
          </p:nvPr>
        </p:nvSpPr>
        <p:spPr/>
        <p:txBody>
          <a:bodyPr/>
          <a:lstStyle/>
          <a:p>
            <a:endParaRPr lang="es-ES_tradnl"/>
          </a:p>
        </p:txBody>
      </p:sp>
      <p:sp>
        <p:nvSpPr>
          <p:cNvPr id="6" name="Marcador de número de diapositiva 5"/>
          <p:cNvSpPr>
            <a:spLocks noGrp="1"/>
          </p:cNvSpPr>
          <p:nvPr>
            <p:ph type="sldNum" sz="quarter" idx="12"/>
          </p:nvPr>
        </p:nvSpPr>
        <p:spPr/>
        <p:txBody>
          <a:bodyPr/>
          <a:lstStyle/>
          <a:p>
            <a:fld id="{3D8A3D67-1C99-CA4B-A8FF-3F7FA87D5315}" type="slidenum">
              <a:rPr lang="es-ES_tradnl" smtClean="0"/>
              <a:t>‹Nº›</a:t>
            </a:fld>
            <a:endParaRPr lang="es-ES_tradnl"/>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Imagen 6"/>
          <p:cNvPicPr>
            <a:picLocks noChangeAspect="1"/>
          </p:cNvPicPr>
          <p:nvPr userDrawn="1"/>
        </p:nvPicPr>
        <p:blipFill>
          <a:blip r:embed="rId27">
            <a:extLst>
              <a:ext uri="{28A0092B-C50C-407E-A947-70E740481C1C}">
                <a14:useLocalDpi xmlns:a14="http://schemas.microsoft.com/office/drawing/2010/main"/>
              </a:ext>
            </a:extLst>
          </a:blip>
          <a:stretch>
            <a:fillRect/>
          </a:stretch>
        </p:blipFill>
        <p:spPr>
          <a:xfrm>
            <a:off x="0" y="0"/>
            <a:ext cx="12192000" cy="6864095"/>
          </a:xfrm>
          <a:prstGeom prst="rect">
            <a:avLst/>
          </a:prstGeom>
        </p:spPr>
      </p:pic>
      <p:sp>
        <p:nvSpPr>
          <p:cNvPr id="2" name="Marcador de título 1"/>
          <p:cNvSpPr>
            <a:spLocks noGrp="1"/>
          </p:cNvSpPr>
          <p:nvPr>
            <p:ph type="title"/>
          </p:nvPr>
        </p:nvSpPr>
        <p:spPr>
          <a:xfrm>
            <a:off x="1596324" y="179149"/>
            <a:ext cx="10321873" cy="1325563"/>
          </a:xfrm>
          <a:prstGeom prst="rect">
            <a:avLst/>
          </a:prstGeom>
        </p:spPr>
        <p:txBody>
          <a:bodyPr vert="horz" lIns="91440" tIns="45720" rIns="91440" bIns="45720" rtlCol="0" anchor="ctr">
            <a:normAutofit/>
          </a:bodyPr>
          <a:lstStyle/>
          <a:p>
            <a:r>
              <a:rPr lang="es-ES_tradnl"/>
              <a:t>Clic para editar título</a:t>
            </a:r>
          </a:p>
        </p:txBody>
      </p:sp>
      <p:sp>
        <p:nvSpPr>
          <p:cNvPr id="3" name="Marcador de texto 2"/>
          <p:cNvSpPr>
            <a:spLocks noGrp="1"/>
          </p:cNvSpPr>
          <p:nvPr>
            <p:ph type="body" idx="1"/>
          </p:nvPr>
        </p:nvSpPr>
        <p:spPr>
          <a:xfrm>
            <a:off x="464949" y="1696422"/>
            <a:ext cx="11453248" cy="4351338"/>
          </a:xfrm>
          <a:prstGeom prst="rect">
            <a:avLst/>
          </a:prstGeom>
        </p:spPr>
        <p:txBody>
          <a:bodyPr vert="horz" lIns="91440" tIns="45720" rIns="91440" bIns="45720" rtlCol="0">
            <a:normAutofit/>
          </a:bodyPr>
          <a:lstStyle/>
          <a:p>
            <a:pPr lvl="0"/>
            <a:r>
              <a:rPr lang="es-ES_tradnl" dirty="0"/>
              <a:t>Haga clic para modificar el estilo de texto del patrón</a:t>
            </a:r>
          </a:p>
          <a:p>
            <a:pPr lvl="1"/>
            <a:r>
              <a:rPr lang="es-ES_tradnl" dirty="0"/>
              <a:t>Segundo nivel</a:t>
            </a:r>
          </a:p>
          <a:p>
            <a:pPr lvl="2"/>
            <a:r>
              <a:rPr lang="es-ES_tradnl" dirty="0"/>
              <a:t>Tercer nivel</a:t>
            </a:r>
          </a:p>
          <a:p>
            <a:pPr lvl="3"/>
            <a:r>
              <a:rPr lang="es-ES_tradnl" dirty="0"/>
              <a:t>Cuarto nivel</a:t>
            </a:r>
          </a:p>
          <a:p>
            <a:pPr lvl="4"/>
            <a:r>
              <a:rPr lang="es-ES_tradnl" dirty="0"/>
              <a:t>Quinto nivel</a:t>
            </a:r>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E7381B-126B-7C43-B9FC-AD2E4888F622}" type="datetime1">
              <a:rPr lang="es-CO" smtClean="0"/>
              <a:t>24/08/2018</a:t>
            </a:fld>
            <a:endParaRPr lang="es-ES_tradnl"/>
          </a:p>
        </p:txBody>
      </p:sp>
      <p:sp>
        <p:nvSpPr>
          <p:cNvPr id="5" name="Marcador de pie de página 4"/>
          <p:cNvSpPr>
            <a:spLocks noGrp="1"/>
          </p:cNvSpPr>
          <p:nvPr>
            <p:ph type="ftr" sz="quarter" idx="3"/>
          </p:nvPr>
        </p:nvSpPr>
        <p:spPr>
          <a:xfrm>
            <a:off x="4134173" y="6356349"/>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ES_tradnl"/>
          </a:p>
        </p:txBody>
      </p:sp>
      <p:sp>
        <p:nvSpPr>
          <p:cNvPr id="6" name="Marcador de número de diapositiva 5"/>
          <p:cNvSpPr>
            <a:spLocks noGrp="1"/>
          </p:cNvSpPr>
          <p:nvPr>
            <p:ph type="sldNum" sz="quarter" idx="4"/>
          </p:nvPr>
        </p:nvSpPr>
        <p:spPr>
          <a:xfrm>
            <a:off x="9174997"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8A3D67-1C99-CA4B-A8FF-3F7FA87D5315}" type="slidenum">
              <a:rPr lang="es-ES_tradnl" smtClean="0"/>
              <a:t>‹Nº›</a:t>
            </a:fld>
            <a:endParaRPr lang="es-ES_tradnl"/>
          </a:p>
        </p:txBody>
      </p:sp>
    </p:spTree>
    <p:extLst>
      <p:ext uri="{BB962C8B-B14F-4D97-AF65-F5344CB8AC3E}">
        <p14:creationId xmlns:p14="http://schemas.microsoft.com/office/powerpoint/2010/main" val="5223112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8" r:id="rId3"/>
    <p:sldLayoutId id="2147483651" r:id="rId4"/>
    <p:sldLayoutId id="2147483661" r:id="rId5"/>
    <p:sldLayoutId id="2147483662" r:id="rId6"/>
    <p:sldLayoutId id="2147483663" r:id="rId7"/>
    <p:sldLayoutId id="2147483669" r:id="rId8"/>
    <p:sldLayoutId id="2147483664" r:id="rId9"/>
    <p:sldLayoutId id="2147483665" r:id="rId10"/>
    <p:sldLayoutId id="2147483666" r:id="rId11"/>
    <p:sldLayoutId id="2147483670" r:id="rId12"/>
    <p:sldLayoutId id="2147483671" r:id="rId13"/>
    <p:sldLayoutId id="2147483672" r:id="rId14"/>
    <p:sldLayoutId id="2147483673" r:id="rId15"/>
    <p:sldLayoutId id="2147483667" r:id="rId16"/>
    <p:sldLayoutId id="2147483660" r:id="rId17"/>
    <p:sldLayoutId id="2147483652" r:id="rId18"/>
    <p:sldLayoutId id="2147483653" r:id="rId19"/>
    <p:sldLayoutId id="2147483654" r:id="rId20"/>
    <p:sldLayoutId id="2147483655" r:id="rId21"/>
    <p:sldLayoutId id="2147483656" r:id="rId22"/>
    <p:sldLayoutId id="2147483657" r:id="rId23"/>
    <p:sldLayoutId id="2147483658" r:id="rId24"/>
    <p:sldLayoutId id="2147483659" r:id="rId25"/>
  </p:sldLayoutIdLst>
  <p:hf hdr="0" ftr="0" dt="0"/>
  <p:txStyles>
    <p:titleStyle>
      <a:lvl1pPr algn="l" defTabSz="914400" rtl="0" eaLnBrk="1" latinLnBrk="0" hangingPunct="1">
        <a:lnSpc>
          <a:spcPct val="90000"/>
        </a:lnSpc>
        <a:spcBef>
          <a:spcPct val="0"/>
        </a:spcBef>
        <a:buNone/>
        <a:defRPr sz="4400" b="1" i="0" kern="1200">
          <a:solidFill>
            <a:schemeClr val="tx1"/>
          </a:solidFill>
          <a:latin typeface="Arial" charset="0"/>
          <a:ea typeface="Arial" charset="0"/>
          <a:cs typeface="Arial" charset="0"/>
        </a:defRPr>
      </a:lvl1pPr>
    </p:titleStyle>
    <p:bodyStyle>
      <a:lvl1pPr marL="228600" indent="-228600" algn="l" defTabSz="914400" rtl="0" eaLnBrk="1" latinLnBrk="0" hangingPunct="1">
        <a:lnSpc>
          <a:spcPct val="90000"/>
        </a:lnSpc>
        <a:spcBef>
          <a:spcPts val="1000"/>
        </a:spcBef>
        <a:buFont typeface="Arial"/>
        <a:buChar char="•"/>
        <a:defRPr sz="2800" b="0" i="0" kern="1200">
          <a:solidFill>
            <a:schemeClr val="tx1"/>
          </a:solidFill>
          <a:latin typeface="Arial" charset="0"/>
          <a:ea typeface="Arial" charset="0"/>
          <a:cs typeface="Arial" charset="0"/>
        </a:defRPr>
      </a:lvl1pPr>
      <a:lvl2pPr marL="685800" indent="-228600" algn="l" defTabSz="914400" rtl="0" eaLnBrk="1" latinLnBrk="0" hangingPunct="1">
        <a:lnSpc>
          <a:spcPct val="90000"/>
        </a:lnSpc>
        <a:spcBef>
          <a:spcPts val="500"/>
        </a:spcBef>
        <a:buFont typeface="Arial"/>
        <a:buChar char="•"/>
        <a:defRPr sz="2400" b="0" i="0" kern="1200">
          <a:solidFill>
            <a:schemeClr val="tx1"/>
          </a:solidFill>
          <a:latin typeface="Arial" charset="0"/>
          <a:ea typeface="Arial" charset="0"/>
          <a:cs typeface="Arial" charset="0"/>
        </a:defRPr>
      </a:lvl2pPr>
      <a:lvl3pPr marL="1143000" indent="-228600" algn="l" defTabSz="914400" rtl="0" eaLnBrk="1" latinLnBrk="0" hangingPunct="1">
        <a:lnSpc>
          <a:spcPct val="90000"/>
        </a:lnSpc>
        <a:spcBef>
          <a:spcPts val="500"/>
        </a:spcBef>
        <a:buFont typeface="Arial"/>
        <a:buChar char="•"/>
        <a:defRPr sz="2000" b="0" i="0" kern="1200">
          <a:solidFill>
            <a:schemeClr val="tx1"/>
          </a:solidFill>
          <a:latin typeface="Arial" charset="0"/>
          <a:ea typeface="Arial" charset="0"/>
          <a:cs typeface="Arial" charset="0"/>
        </a:defRPr>
      </a:lvl3pPr>
      <a:lvl4pPr marL="1600200" indent="-228600" algn="l" defTabSz="914400" rtl="0" eaLnBrk="1" latinLnBrk="0" hangingPunct="1">
        <a:lnSpc>
          <a:spcPct val="90000"/>
        </a:lnSpc>
        <a:spcBef>
          <a:spcPts val="500"/>
        </a:spcBef>
        <a:buFont typeface="Arial"/>
        <a:buChar char="•"/>
        <a:defRPr sz="1800" b="0" i="0" kern="1200">
          <a:solidFill>
            <a:schemeClr val="tx1"/>
          </a:solidFill>
          <a:latin typeface="Arial" charset="0"/>
          <a:ea typeface="Arial" charset="0"/>
          <a:cs typeface="Arial" charset="0"/>
        </a:defRPr>
      </a:lvl4pPr>
      <a:lvl5pPr marL="2057400" indent="-228600" algn="l" defTabSz="914400" rtl="0" eaLnBrk="1" latinLnBrk="0" hangingPunct="1">
        <a:lnSpc>
          <a:spcPct val="90000"/>
        </a:lnSpc>
        <a:spcBef>
          <a:spcPts val="500"/>
        </a:spcBef>
        <a:buFont typeface="Arial"/>
        <a:buChar char="•"/>
        <a:defRPr sz="1800" b="0" i="0" kern="1200">
          <a:solidFill>
            <a:schemeClr val="tx1"/>
          </a:solidFill>
          <a:latin typeface="Arial" charset="0"/>
          <a:ea typeface="Arial" charset="0"/>
          <a:cs typeface="Arial" charset="0"/>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lstStyle/>
          <a:p>
            <a:r>
              <a:rPr lang="es-ES" dirty="0"/>
              <a:t>Base de datos con SQL server</a:t>
            </a:r>
            <a:endParaRPr lang="es-ES_tradnl" dirty="0"/>
          </a:p>
        </p:txBody>
      </p:sp>
      <p:sp>
        <p:nvSpPr>
          <p:cNvPr id="3" name="Subtítulo 2"/>
          <p:cNvSpPr>
            <a:spLocks noGrp="1"/>
          </p:cNvSpPr>
          <p:nvPr>
            <p:ph type="subTitle" idx="1"/>
          </p:nvPr>
        </p:nvSpPr>
        <p:spPr/>
        <p:txBody>
          <a:bodyPr/>
          <a:lstStyle/>
          <a:p>
            <a:endParaRPr lang="es-ES_tradnl" dirty="0"/>
          </a:p>
        </p:txBody>
      </p:sp>
    </p:spTree>
    <p:extLst>
      <p:ext uri="{BB962C8B-B14F-4D97-AF65-F5344CB8AC3E}">
        <p14:creationId xmlns:p14="http://schemas.microsoft.com/office/powerpoint/2010/main" val="14824954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CO" sz="3600" dirty="0" smtClean="0"/>
              <a:t>Cláusula ORDER BU</a:t>
            </a:r>
            <a:endParaRPr lang="es-CO" sz="3600" dirty="0"/>
          </a:p>
        </p:txBody>
      </p:sp>
      <p:sp>
        <p:nvSpPr>
          <p:cNvPr id="4" name="2 Subtítulo"/>
          <p:cNvSpPr txBox="1">
            <a:spLocks/>
          </p:cNvSpPr>
          <p:nvPr/>
        </p:nvSpPr>
        <p:spPr>
          <a:xfrm>
            <a:off x="335360" y="1268760"/>
            <a:ext cx="11617291" cy="5256584"/>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Trebuchet MS"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Trebuchet MS"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Trebuchet MS"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Trebuchet MS"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Trebuchet MS"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buNone/>
            </a:pPr>
            <a:r>
              <a:rPr lang="es-CO" sz="1800" dirty="0" smtClean="0"/>
              <a:t>Existen situaciones donde es necesario ver la información en un orden especial, como en orden alfabético, por valor, etc.</a:t>
            </a:r>
          </a:p>
          <a:p>
            <a:pPr marL="0" indent="0" algn="just">
              <a:buNone/>
            </a:pPr>
            <a:endParaRPr lang="es-CO" sz="1800" dirty="0" smtClean="0"/>
          </a:p>
          <a:p>
            <a:pPr marL="0" indent="0" algn="just">
              <a:buNone/>
            </a:pPr>
            <a:r>
              <a:rPr lang="es-CO" sz="1800" dirty="0"/>
              <a:t>Ejemplo:</a:t>
            </a:r>
          </a:p>
          <a:p>
            <a:pPr marL="0" indent="0" algn="just">
              <a:buNone/>
            </a:pPr>
            <a:r>
              <a:rPr lang="es-CO" sz="1800" dirty="0" smtClean="0"/>
              <a:t>Seleccionar los clientes ordenados por </a:t>
            </a:r>
            <a:r>
              <a:rPr lang="es-CO" sz="1800" dirty="0" err="1" smtClean="0"/>
              <a:t>nit</a:t>
            </a:r>
            <a:r>
              <a:rPr lang="es-CO" sz="1800" dirty="0" smtClean="0"/>
              <a:t>.</a:t>
            </a:r>
          </a:p>
          <a:p>
            <a:pPr marL="0" indent="0" algn="just">
              <a:buNone/>
            </a:pPr>
            <a:r>
              <a:rPr lang="es-CO" sz="1800" dirty="0"/>
              <a:t>	</a:t>
            </a:r>
            <a:r>
              <a:rPr lang="es-CO" sz="1800" dirty="0" smtClean="0"/>
              <a:t>SELECT *</a:t>
            </a:r>
          </a:p>
          <a:p>
            <a:pPr marL="0" indent="0" algn="just">
              <a:buNone/>
            </a:pPr>
            <a:r>
              <a:rPr lang="es-CO" sz="1800" dirty="0"/>
              <a:t>	</a:t>
            </a:r>
            <a:r>
              <a:rPr lang="es-CO" sz="1800" dirty="0" smtClean="0"/>
              <a:t>FROM </a:t>
            </a:r>
            <a:r>
              <a:rPr lang="es-CO" sz="1800" dirty="0" err="1" smtClean="0"/>
              <a:t>scgni</a:t>
            </a:r>
            <a:endParaRPr lang="es-CO" sz="1800" dirty="0" smtClean="0"/>
          </a:p>
          <a:p>
            <a:pPr marL="0" indent="0" algn="just">
              <a:buNone/>
            </a:pPr>
            <a:r>
              <a:rPr lang="es-CO" sz="1800" dirty="0"/>
              <a:t>	</a:t>
            </a:r>
            <a:r>
              <a:rPr lang="es-CO" sz="1800" dirty="0" smtClean="0"/>
              <a:t>ORDER BY </a:t>
            </a:r>
            <a:r>
              <a:rPr lang="es-CO" sz="1800" dirty="0" err="1" smtClean="0"/>
              <a:t>ornitdpfc</a:t>
            </a:r>
            <a:r>
              <a:rPr lang="es-CO" sz="1800" dirty="0" smtClean="0"/>
              <a:t> ASC</a:t>
            </a:r>
          </a:p>
          <a:p>
            <a:pPr marL="0" indent="0" algn="just">
              <a:buNone/>
            </a:pPr>
            <a:endParaRPr lang="es-CO" sz="1800" dirty="0" smtClean="0"/>
          </a:p>
          <a:p>
            <a:pPr marL="0" indent="0" algn="just">
              <a:buNone/>
            </a:pPr>
            <a:r>
              <a:rPr lang="es-CO" sz="1800" dirty="0" smtClean="0"/>
              <a:t>Seleccionar las colocaciones ordenadas por saldo de capital en orden descendente.</a:t>
            </a:r>
          </a:p>
        </p:txBody>
      </p:sp>
    </p:spTree>
    <p:extLst>
      <p:ext uri="{BB962C8B-B14F-4D97-AF65-F5344CB8AC3E}">
        <p14:creationId xmlns:p14="http://schemas.microsoft.com/office/powerpoint/2010/main" val="419886653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CO" sz="3200" dirty="0" smtClean="0"/>
              <a:t>Consultas a múltiples tablas</a:t>
            </a:r>
            <a:endParaRPr lang="es-CO" sz="3200" dirty="0"/>
          </a:p>
        </p:txBody>
      </p:sp>
      <p:sp>
        <p:nvSpPr>
          <p:cNvPr id="4" name="2 Subtítulo"/>
          <p:cNvSpPr txBox="1">
            <a:spLocks/>
          </p:cNvSpPr>
          <p:nvPr/>
        </p:nvSpPr>
        <p:spPr>
          <a:xfrm>
            <a:off x="335360" y="1268760"/>
            <a:ext cx="11617291" cy="5256584"/>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Trebuchet MS"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Trebuchet MS"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Trebuchet MS"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Trebuchet MS"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Trebuchet MS"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buNone/>
            </a:pPr>
            <a:r>
              <a:rPr lang="es-CO" sz="1800" dirty="0" smtClean="0"/>
              <a:t>El poder de una sentencia SELECT se basa en la capacidad de consultar en una sola sentencia múltiples tablas simultáneamente. Esta operación se llama JOIN y ocurre gracias a que existen columnas de conexión.</a:t>
            </a:r>
          </a:p>
          <a:p>
            <a:pPr marL="0" indent="0" algn="just">
              <a:buNone/>
            </a:pPr>
            <a:endParaRPr lang="es-CO" sz="1800" dirty="0"/>
          </a:p>
          <a:p>
            <a:pPr marL="0" indent="0" algn="just">
              <a:buNone/>
            </a:pPr>
            <a:r>
              <a:rPr lang="es-CO" sz="1800" dirty="0" smtClean="0"/>
              <a:t>Existen dos formas de sintaxis:</a:t>
            </a:r>
          </a:p>
          <a:p>
            <a:pPr marL="0" indent="0" algn="just">
              <a:buNone/>
            </a:pPr>
            <a:endParaRPr lang="es-CO" sz="1800" dirty="0"/>
          </a:p>
          <a:p>
            <a:pPr marL="0" indent="0" algn="just">
              <a:buNone/>
            </a:pPr>
            <a:r>
              <a:rPr lang="es-CO" sz="1800" dirty="0" smtClean="0"/>
              <a:t>SELECT a1, b1</a:t>
            </a:r>
          </a:p>
          <a:p>
            <a:pPr marL="0" indent="0" algn="just">
              <a:buNone/>
            </a:pPr>
            <a:r>
              <a:rPr lang="es-CO" sz="1800" dirty="0" smtClean="0"/>
              <a:t>FROM tabla1, tabla2</a:t>
            </a:r>
          </a:p>
          <a:p>
            <a:pPr marL="0" indent="0" algn="just">
              <a:buNone/>
            </a:pPr>
            <a:r>
              <a:rPr lang="es-CO" sz="1800" dirty="0" smtClean="0"/>
              <a:t>WHERE tabla1.a1 = tabla2.b1</a:t>
            </a:r>
          </a:p>
          <a:p>
            <a:pPr marL="0" indent="0" algn="just">
              <a:buNone/>
            </a:pPr>
            <a:endParaRPr lang="es-CO" sz="1800" dirty="0" smtClean="0"/>
          </a:p>
          <a:p>
            <a:pPr marL="0" indent="0" algn="just">
              <a:buNone/>
            </a:pPr>
            <a:r>
              <a:rPr lang="es-CO" sz="1800" dirty="0"/>
              <a:t>SELECT a1, b1</a:t>
            </a:r>
          </a:p>
          <a:p>
            <a:pPr marL="0" indent="0" algn="just">
              <a:buNone/>
            </a:pPr>
            <a:r>
              <a:rPr lang="es-CO" sz="1800" dirty="0"/>
              <a:t>FROM </a:t>
            </a:r>
            <a:r>
              <a:rPr lang="es-CO" sz="1800" dirty="0" smtClean="0"/>
              <a:t>tabla1 INNER JOIN tabla2 ON tabla1.a1 </a:t>
            </a:r>
            <a:r>
              <a:rPr lang="es-CO" sz="1800" dirty="0"/>
              <a:t>= </a:t>
            </a:r>
            <a:r>
              <a:rPr lang="es-CO" sz="1800" dirty="0" smtClean="0"/>
              <a:t>tabla2.b1</a:t>
            </a:r>
            <a:endParaRPr lang="es-CO" sz="1800" dirty="0"/>
          </a:p>
          <a:p>
            <a:pPr marL="0" indent="0" algn="just">
              <a:buNone/>
            </a:pPr>
            <a:endParaRPr lang="es-CO" sz="1800" dirty="0"/>
          </a:p>
          <a:p>
            <a:pPr marL="0" indent="0" algn="just">
              <a:buNone/>
            </a:pPr>
            <a:r>
              <a:rPr lang="es-CO" sz="1800" dirty="0" smtClean="0"/>
              <a:t>Siendo a1 y b1 las columnas comunes.</a:t>
            </a:r>
            <a:endParaRPr lang="es-CO" sz="1800" dirty="0"/>
          </a:p>
          <a:p>
            <a:pPr marL="0" indent="0" algn="just">
              <a:buNone/>
            </a:pPr>
            <a:endParaRPr lang="es-CO" sz="1800" dirty="0" smtClean="0"/>
          </a:p>
        </p:txBody>
      </p:sp>
    </p:spTree>
    <p:extLst>
      <p:ext uri="{BB962C8B-B14F-4D97-AF65-F5344CB8AC3E}">
        <p14:creationId xmlns:p14="http://schemas.microsoft.com/office/powerpoint/2010/main" val="425088084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CO" sz="3200" dirty="0" smtClean="0"/>
              <a:t>Consultas a múltiples tablas</a:t>
            </a:r>
            <a:endParaRPr lang="es-CO" sz="3200" dirty="0"/>
          </a:p>
        </p:txBody>
      </p:sp>
      <p:sp>
        <p:nvSpPr>
          <p:cNvPr id="4" name="2 Subtítulo"/>
          <p:cNvSpPr txBox="1">
            <a:spLocks/>
          </p:cNvSpPr>
          <p:nvPr/>
        </p:nvSpPr>
        <p:spPr>
          <a:xfrm>
            <a:off x="335360" y="1268760"/>
            <a:ext cx="11617291" cy="5256584"/>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Trebuchet MS"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Trebuchet MS"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Trebuchet MS"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Trebuchet MS"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Trebuchet MS"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buNone/>
            </a:pPr>
            <a:r>
              <a:rPr lang="es-CO" sz="1800" dirty="0" smtClean="0"/>
              <a:t>Ejemplos:</a:t>
            </a:r>
            <a:endParaRPr lang="es-CO" sz="1800" dirty="0"/>
          </a:p>
          <a:p>
            <a:pPr marL="0" indent="0" algn="just">
              <a:buNone/>
            </a:pPr>
            <a:r>
              <a:rPr lang="es-CO" sz="1800" dirty="0" smtClean="0"/>
              <a:t>Seleccionar las colocaciones de un mes mostrando el </a:t>
            </a:r>
            <a:r>
              <a:rPr lang="es-CO" sz="1800" dirty="0" err="1" smtClean="0"/>
              <a:t>nit</a:t>
            </a:r>
            <a:r>
              <a:rPr lang="es-CO" sz="1800" dirty="0" smtClean="0"/>
              <a:t>, nombre y saldo por obligación</a:t>
            </a:r>
          </a:p>
          <a:p>
            <a:pPr marL="0" indent="0" algn="just">
              <a:buNone/>
            </a:pPr>
            <a:endParaRPr lang="es-CO" sz="1800" dirty="0"/>
          </a:p>
          <a:p>
            <a:pPr marL="0" indent="0" algn="just">
              <a:buNone/>
            </a:pPr>
            <a:r>
              <a:rPr lang="es-CO" sz="1800" dirty="0" smtClean="0"/>
              <a:t>SELECT </a:t>
            </a:r>
            <a:r>
              <a:rPr lang="es-CO" sz="1800" dirty="0" err="1" smtClean="0"/>
              <a:t>gnit</a:t>
            </a:r>
            <a:r>
              <a:rPr lang="es-CO" sz="1800" dirty="0" smtClean="0"/>
              <a:t>, </a:t>
            </a:r>
            <a:r>
              <a:rPr lang="es-CO" sz="1800" dirty="0" err="1" smtClean="0"/>
              <a:t>nomabrevia</a:t>
            </a:r>
            <a:r>
              <a:rPr lang="es-CO" sz="1800" dirty="0" smtClean="0"/>
              <a:t>, (</a:t>
            </a:r>
            <a:r>
              <a:rPr lang="es-CO" sz="1800" dirty="0" err="1" smtClean="0"/>
              <a:t>gvalor</a:t>
            </a:r>
            <a:r>
              <a:rPr lang="es-CO" sz="1800" dirty="0" smtClean="0"/>
              <a:t> – </a:t>
            </a:r>
            <a:r>
              <a:rPr lang="es-CO" sz="1800" dirty="0" err="1" smtClean="0"/>
              <a:t>valpagcapi</a:t>
            </a:r>
            <a:r>
              <a:rPr lang="es-CO" sz="1800" dirty="0" smtClean="0"/>
              <a:t>) as saldo</a:t>
            </a:r>
          </a:p>
          <a:p>
            <a:pPr marL="0" indent="0" algn="just">
              <a:buNone/>
            </a:pPr>
            <a:r>
              <a:rPr lang="es-CO" sz="1800" dirty="0" smtClean="0"/>
              <a:t>FROM </a:t>
            </a:r>
            <a:r>
              <a:rPr lang="es-CO" sz="1800" dirty="0" err="1" smtClean="0"/>
              <a:t>mccol</a:t>
            </a:r>
            <a:r>
              <a:rPr lang="es-CO" sz="1800" dirty="0" smtClean="0"/>
              <a:t>, </a:t>
            </a:r>
            <a:r>
              <a:rPr lang="es-CO" sz="1800" dirty="0" err="1" smtClean="0"/>
              <a:t>scgni</a:t>
            </a:r>
            <a:endParaRPr lang="es-CO" sz="1800" dirty="0" smtClean="0"/>
          </a:p>
          <a:p>
            <a:pPr marL="0" indent="0" algn="just">
              <a:buNone/>
            </a:pPr>
            <a:r>
              <a:rPr lang="es-CO" sz="1800" dirty="0" smtClean="0"/>
              <a:t>WHERE </a:t>
            </a:r>
            <a:r>
              <a:rPr lang="es-CO" sz="1800" dirty="0" err="1" smtClean="0"/>
              <a:t>gnit</a:t>
            </a:r>
            <a:r>
              <a:rPr lang="es-CO" sz="1800" dirty="0" smtClean="0"/>
              <a:t> = </a:t>
            </a:r>
            <a:r>
              <a:rPr lang="es-CO" sz="1800" dirty="0" err="1" smtClean="0"/>
              <a:t>ornitdpfc</a:t>
            </a:r>
            <a:endParaRPr lang="es-CO" sz="1800" dirty="0"/>
          </a:p>
          <a:p>
            <a:pPr marL="0" indent="0" algn="just">
              <a:buNone/>
            </a:pPr>
            <a:endParaRPr lang="es-CO" sz="1800" dirty="0" smtClean="0"/>
          </a:p>
          <a:p>
            <a:pPr marL="0" indent="0" algn="just">
              <a:buNone/>
            </a:pPr>
            <a:r>
              <a:rPr lang="es-CO" sz="1800" dirty="0"/>
              <a:t>SELECT </a:t>
            </a:r>
            <a:r>
              <a:rPr lang="es-CO" sz="1800" dirty="0" err="1"/>
              <a:t>gnit</a:t>
            </a:r>
            <a:r>
              <a:rPr lang="es-CO" sz="1800" dirty="0"/>
              <a:t>, </a:t>
            </a:r>
            <a:r>
              <a:rPr lang="es-CO" sz="1800" dirty="0" err="1"/>
              <a:t>nomabrevia</a:t>
            </a:r>
            <a:r>
              <a:rPr lang="es-CO" sz="1800" dirty="0"/>
              <a:t>, (</a:t>
            </a:r>
            <a:r>
              <a:rPr lang="es-CO" sz="1800" dirty="0" err="1"/>
              <a:t>gvalor</a:t>
            </a:r>
            <a:r>
              <a:rPr lang="es-CO" sz="1800" dirty="0"/>
              <a:t> – </a:t>
            </a:r>
            <a:r>
              <a:rPr lang="es-CO" sz="1800" dirty="0" err="1"/>
              <a:t>valpagcapi</a:t>
            </a:r>
            <a:r>
              <a:rPr lang="es-CO" sz="1800" dirty="0"/>
              <a:t>) as saldo</a:t>
            </a:r>
          </a:p>
          <a:p>
            <a:pPr marL="0" indent="0" algn="just">
              <a:buNone/>
            </a:pPr>
            <a:r>
              <a:rPr lang="es-CO" sz="1800" dirty="0"/>
              <a:t>FROM </a:t>
            </a:r>
            <a:r>
              <a:rPr lang="es-CO" sz="1800" dirty="0" err="1" smtClean="0"/>
              <a:t>mccol</a:t>
            </a:r>
            <a:r>
              <a:rPr lang="es-CO" sz="1800" dirty="0" smtClean="0"/>
              <a:t> INNER JOIN </a:t>
            </a:r>
            <a:r>
              <a:rPr lang="es-CO" sz="1800" dirty="0" err="1" smtClean="0"/>
              <a:t>scgni</a:t>
            </a:r>
            <a:r>
              <a:rPr lang="es-CO" sz="1800" dirty="0" smtClean="0"/>
              <a:t> ON </a:t>
            </a:r>
            <a:r>
              <a:rPr lang="es-CO" sz="1800" dirty="0" err="1" smtClean="0"/>
              <a:t>gnit</a:t>
            </a:r>
            <a:r>
              <a:rPr lang="es-CO" sz="1800" dirty="0" smtClean="0"/>
              <a:t> </a:t>
            </a:r>
            <a:r>
              <a:rPr lang="es-CO" sz="1800" dirty="0"/>
              <a:t>= </a:t>
            </a:r>
            <a:r>
              <a:rPr lang="es-CO" sz="1800" dirty="0" err="1"/>
              <a:t>ornitdpfc</a:t>
            </a:r>
            <a:endParaRPr lang="es-CO" sz="1800" dirty="0"/>
          </a:p>
          <a:p>
            <a:pPr marL="0" indent="0" algn="just">
              <a:buNone/>
            </a:pPr>
            <a:endParaRPr lang="es-CO" sz="1800" dirty="0" smtClean="0"/>
          </a:p>
          <a:p>
            <a:pPr marL="0" indent="0" algn="just">
              <a:buNone/>
            </a:pPr>
            <a:r>
              <a:rPr lang="es-CO" sz="1800" dirty="0" smtClean="0"/>
              <a:t>Ejercicio.</a:t>
            </a:r>
            <a:endParaRPr lang="es-CO" sz="1800" dirty="0"/>
          </a:p>
          <a:p>
            <a:pPr marL="0" indent="0" algn="just">
              <a:buNone/>
            </a:pPr>
            <a:endParaRPr lang="es-CO" sz="1800" dirty="0" smtClean="0"/>
          </a:p>
          <a:p>
            <a:pPr marL="0" indent="0" algn="just">
              <a:buNone/>
            </a:pPr>
            <a:endParaRPr lang="es-CO" sz="1800" dirty="0"/>
          </a:p>
        </p:txBody>
      </p:sp>
    </p:spTree>
    <p:extLst>
      <p:ext uri="{BB962C8B-B14F-4D97-AF65-F5344CB8AC3E}">
        <p14:creationId xmlns:p14="http://schemas.microsoft.com/office/powerpoint/2010/main" val="409774726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CO" sz="3200" dirty="0" smtClean="0"/>
              <a:t>Consultas Resumen</a:t>
            </a:r>
            <a:endParaRPr lang="es-CO" sz="3200" dirty="0"/>
          </a:p>
        </p:txBody>
      </p:sp>
      <p:sp>
        <p:nvSpPr>
          <p:cNvPr id="4" name="2 Subtítulo"/>
          <p:cNvSpPr txBox="1">
            <a:spLocks/>
          </p:cNvSpPr>
          <p:nvPr/>
        </p:nvSpPr>
        <p:spPr>
          <a:xfrm>
            <a:off x="335360" y="1268760"/>
            <a:ext cx="11617291" cy="5256584"/>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Trebuchet MS"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Trebuchet MS"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Trebuchet MS"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Trebuchet MS"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Trebuchet MS"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buNone/>
            </a:pPr>
            <a:r>
              <a:rPr lang="es-CO" sz="1800" dirty="0" smtClean="0"/>
              <a:t>Nos ayudan a conocer valores para hacer búsquedas de valores de columnas a nivel de todas las filas del resultado.</a:t>
            </a:r>
          </a:p>
          <a:p>
            <a:pPr marL="0" indent="0" algn="just">
              <a:buNone/>
            </a:pPr>
            <a:endParaRPr lang="es-CO" sz="1800" dirty="0"/>
          </a:p>
          <a:p>
            <a:pPr marL="0" indent="0" algn="just">
              <a:buNone/>
            </a:pPr>
            <a:r>
              <a:rPr lang="es-CO" sz="1800" dirty="0" smtClean="0"/>
              <a:t>Estas consultas resumen, también llamadas funciones agregadas, son:</a:t>
            </a:r>
          </a:p>
          <a:p>
            <a:pPr marL="0" indent="0" algn="just">
              <a:buNone/>
            </a:pPr>
            <a:r>
              <a:rPr lang="es-CO" sz="1800" dirty="0" smtClean="0"/>
              <a:t>COUNT (contador de registros)</a:t>
            </a:r>
          </a:p>
          <a:p>
            <a:pPr marL="0" indent="0" algn="just">
              <a:buNone/>
            </a:pPr>
            <a:r>
              <a:rPr lang="es-CO" sz="1800" dirty="0" smtClean="0"/>
              <a:t>SUM (sumatoria de una columna)</a:t>
            </a:r>
          </a:p>
          <a:p>
            <a:pPr marL="0" indent="0" algn="just">
              <a:buNone/>
            </a:pPr>
            <a:r>
              <a:rPr lang="es-CO" sz="1800" dirty="0" smtClean="0"/>
              <a:t>AVG (promedio de una columna)</a:t>
            </a:r>
          </a:p>
          <a:p>
            <a:pPr marL="0" indent="0" algn="just">
              <a:buNone/>
            </a:pPr>
            <a:r>
              <a:rPr lang="es-CO" sz="1800" dirty="0" smtClean="0"/>
              <a:t>MAX (máximo valor de un conjunto de resultados)</a:t>
            </a:r>
          </a:p>
          <a:p>
            <a:pPr marL="0" indent="0" algn="just">
              <a:buNone/>
            </a:pPr>
            <a:r>
              <a:rPr lang="es-CO" sz="1800" dirty="0" smtClean="0"/>
              <a:t>MIN (</a:t>
            </a:r>
            <a:r>
              <a:rPr lang="es-CO" sz="1800" dirty="0" err="1" smtClean="0"/>
              <a:t>míximo</a:t>
            </a:r>
            <a:r>
              <a:rPr lang="es-CO" sz="1800" dirty="0" smtClean="0"/>
              <a:t> </a:t>
            </a:r>
            <a:r>
              <a:rPr lang="es-CO" sz="1800" dirty="0"/>
              <a:t>valor de un conjunto de resultados</a:t>
            </a:r>
            <a:r>
              <a:rPr lang="es-CO" sz="1800" dirty="0" smtClean="0"/>
              <a:t>)</a:t>
            </a:r>
          </a:p>
          <a:p>
            <a:pPr marL="0" indent="0" algn="just">
              <a:buNone/>
            </a:pPr>
            <a:endParaRPr lang="es-CO" sz="1800" dirty="0"/>
          </a:p>
          <a:p>
            <a:pPr marL="0" indent="0" algn="just">
              <a:buNone/>
            </a:pPr>
            <a:r>
              <a:rPr lang="es-CO" sz="1800" dirty="0" smtClean="0"/>
              <a:t>Ejemplos: Totalizar el saldo por </a:t>
            </a:r>
            <a:r>
              <a:rPr lang="es-CO" sz="1800" dirty="0" err="1" smtClean="0"/>
              <a:t>nit</a:t>
            </a:r>
            <a:r>
              <a:rPr lang="es-CO" sz="1800" dirty="0" smtClean="0"/>
              <a:t> en el maestro de colocaciones.</a:t>
            </a:r>
          </a:p>
          <a:p>
            <a:pPr marL="0" indent="0" algn="just">
              <a:buNone/>
            </a:pPr>
            <a:endParaRPr lang="es-CO" sz="1800" dirty="0"/>
          </a:p>
          <a:p>
            <a:pPr marL="0" indent="0" algn="just">
              <a:buNone/>
            </a:pPr>
            <a:r>
              <a:rPr lang="es-CO" sz="1800" dirty="0" smtClean="0"/>
              <a:t>SELECT SUM(</a:t>
            </a:r>
            <a:r>
              <a:rPr lang="es-CO" sz="1800" dirty="0" err="1" smtClean="0"/>
              <a:t>gvalor</a:t>
            </a:r>
            <a:r>
              <a:rPr lang="es-CO" sz="1800" dirty="0" smtClean="0"/>
              <a:t> - </a:t>
            </a:r>
            <a:r>
              <a:rPr lang="es-CO" sz="1800" dirty="0" err="1" smtClean="0"/>
              <a:t>valpagcapi</a:t>
            </a:r>
            <a:r>
              <a:rPr lang="es-CO" sz="1800" dirty="0" smtClean="0"/>
              <a:t>)</a:t>
            </a:r>
          </a:p>
          <a:p>
            <a:pPr marL="0" indent="0" algn="just">
              <a:buNone/>
            </a:pPr>
            <a:r>
              <a:rPr lang="es-CO" sz="1800" dirty="0" smtClean="0"/>
              <a:t>FROM </a:t>
            </a:r>
            <a:r>
              <a:rPr lang="es-CO" sz="1800" dirty="0" err="1" smtClean="0"/>
              <a:t>mccol</a:t>
            </a:r>
            <a:endParaRPr lang="es-CO" sz="1800" dirty="0" smtClean="0"/>
          </a:p>
          <a:p>
            <a:pPr marL="0" indent="0" algn="just">
              <a:buNone/>
            </a:pPr>
            <a:endParaRPr lang="es-CO" sz="1800" dirty="0"/>
          </a:p>
          <a:p>
            <a:pPr marL="0" indent="0" algn="just">
              <a:buNone/>
            </a:pPr>
            <a:r>
              <a:rPr lang="es-CO" sz="1800" dirty="0" smtClean="0"/>
              <a:t>Ejercicio: Consultar el saldo promedio de la estructura MCCOL.</a:t>
            </a:r>
            <a:endParaRPr lang="es-CO" sz="1800" dirty="0"/>
          </a:p>
        </p:txBody>
      </p:sp>
    </p:spTree>
    <p:extLst>
      <p:ext uri="{BB962C8B-B14F-4D97-AF65-F5344CB8AC3E}">
        <p14:creationId xmlns:p14="http://schemas.microsoft.com/office/powerpoint/2010/main" val="216549279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556641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ctrTitle"/>
          </p:nvPr>
        </p:nvSpPr>
        <p:spPr>
          <a:xfrm>
            <a:off x="914400" y="1196752"/>
            <a:ext cx="10363200" cy="1224136"/>
          </a:xfrm>
        </p:spPr>
        <p:txBody>
          <a:bodyPr>
            <a:normAutofit fontScale="90000"/>
          </a:bodyPr>
          <a:lstStyle/>
          <a:p>
            <a:r>
              <a:rPr lang="es-CO" sz="3600" dirty="0" smtClean="0"/>
              <a:t>Lenguaje de consulta estructurado</a:t>
            </a:r>
            <a:br>
              <a:rPr lang="es-CO" sz="3600" dirty="0" smtClean="0"/>
            </a:br>
            <a:r>
              <a:rPr lang="es-CO" sz="3600" dirty="0" smtClean="0"/>
              <a:t>SQL</a:t>
            </a:r>
            <a:r>
              <a:rPr lang="es-CO" dirty="0" smtClean="0"/>
              <a:t/>
            </a:r>
            <a:br>
              <a:rPr lang="es-CO" dirty="0" smtClean="0"/>
            </a:br>
            <a:endParaRPr lang="es-CO" dirty="0"/>
          </a:p>
        </p:txBody>
      </p:sp>
      <p:sp>
        <p:nvSpPr>
          <p:cNvPr id="3" name="2 Subtítulo"/>
          <p:cNvSpPr>
            <a:spLocks noGrp="1"/>
          </p:cNvSpPr>
          <p:nvPr>
            <p:ph type="subTitle" idx="1"/>
          </p:nvPr>
        </p:nvSpPr>
        <p:spPr>
          <a:xfrm>
            <a:off x="1828800" y="2564904"/>
            <a:ext cx="8534400" cy="3507302"/>
          </a:xfrm>
        </p:spPr>
        <p:txBody>
          <a:bodyPr/>
          <a:lstStyle/>
          <a:p>
            <a:pPr algn="just"/>
            <a:r>
              <a:rPr lang="es-CO" sz="1800" dirty="0" smtClean="0"/>
              <a:t>El SQL (</a:t>
            </a:r>
            <a:r>
              <a:rPr lang="es-CO" sz="1800" dirty="0" err="1" smtClean="0"/>
              <a:t>Structure</a:t>
            </a:r>
            <a:r>
              <a:rPr lang="es-CO" sz="1800" dirty="0" smtClean="0"/>
              <a:t> </a:t>
            </a:r>
            <a:r>
              <a:rPr lang="es-CO" sz="1800" dirty="0" err="1" smtClean="0"/>
              <a:t>Query</a:t>
            </a:r>
            <a:r>
              <a:rPr lang="es-CO" sz="1800" dirty="0" smtClean="0"/>
              <a:t> </a:t>
            </a:r>
            <a:r>
              <a:rPr lang="es-CO" sz="1800" dirty="0" err="1" smtClean="0"/>
              <a:t>Language</a:t>
            </a:r>
            <a:r>
              <a:rPr lang="es-CO" sz="1800" dirty="0" smtClean="0"/>
              <a:t>), es un lenguaje establecido como el lenguaje de alto nivel estándar para sistemas de bases de datos relacionales. Los encargados de publicar este lenguaje como estándar, fueron precisamente los encargados de publicar, el instituto americano de normalización (ANSI) y el organismo internacional de normalización (ISO).</a:t>
            </a:r>
            <a:endParaRPr lang="es-CO" sz="1800" dirty="0"/>
          </a:p>
        </p:txBody>
      </p:sp>
    </p:spTree>
    <p:extLst>
      <p:ext uri="{BB962C8B-B14F-4D97-AF65-F5344CB8AC3E}">
        <p14:creationId xmlns:p14="http://schemas.microsoft.com/office/powerpoint/2010/main" val="347473982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CO" dirty="0" smtClean="0"/>
              <a:t>Tipos de sentencias</a:t>
            </a:r>
            <a:endParaRPr lang="es-CO" dirty="0"/>
          </a:p>
        </p:txBody>
      </p:sp>
      <p:graphicFrame>
        <p:nvGraphicFramePr>
          <p:cNvPr id="6" name="5 Diagrama"/>
          <p:cNvGraphicFramePr/>
          <p:nvPr>
            <p:extLst>
              <p:ext uri="{D42A27DB-BD31-4B8C-83A1-F6EECF244321}">
                <p14:modId xmlns:p14="http://schemas.microsoft.com/office/powerpoint/2010/main" val="860777857"/>
              </p:ext>
            </p:extLst>
          </p:nvPr>
        </p:nvGraphicFramePr>
        <p:xfrm>
          <a:off x="335360" y="1397000"/>
          <a:ext cx="11521280" cy="47683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8010519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CO" dirty="0" smtClean="0"/>
              <a:t>Consultas Simples</a:t>
            </a:r>
            <a:endParaRPr lang="es-CO" dirty="0"/>
          </a:p>
        </p:txBody>
      </p:sp>
      <p:sp>
        <p:nvSpPr>
          <p:cNvPr id="4" name="2 Subtítulo"/>
          <p:cNvSpPr txBox="1">
            <a:spLocks/>
          </p:cNvSpPr>
          <p:nvPr/>
        </p:nvSpPr>
        <p:spPr>
          <a:xfrm>
            <a:off x="335360" y="1268760"/>
            <a:ext cx="11617291" cy="5544616"/>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Trebuchet MS"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Trebuchet MS"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Trebuchet MS"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Trebuchet MS"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Trebuchet MS"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buNone/>
            </a:pPr>
            <a:r>
              <a:rPr lang="es-CO" sz="1800" dirty="0" smtClean="0"/>
              <a:t>El corazón o poder de SQL es poder hacer consultas de cualquier tipo a la base de datos. La sentencia SELECT es muy poderosa y rica en sus cláusulas y variantes permitiendo la capacidad  de atender en poco tiempo a consultas complejas sobre la base de datos.</a:t>
            </a:r>
          </a:p>
          <a:p>
            <a:pPr marL="0" indent="0" algn="just">
              <a:buNone/>
            </a:pPr>
            <a:r>
              <a:rPr lang="es-CO" sz="1800" dirty="0" smtClean="0"/>
              <a:t>La sintaxis SELECT obtiene filas de la base de datos y permite realizar la selección de una o varias filas y columnas de una tabla o varias tablas.</a:t>
            </a:r>
          </a:p>
          <a:p>
            <a:pPr marL="0" indent="0" algn="just">
              <a:buNone/>
            </a:pPr>
            <a:r>
              <a:rPr lang="es-CO" sz="1800" dirty="0" smtClean="0"/>
              <a:t>Sintaxis:</a:t>
            </a:r>
          </a:p>
          <a:p>
            <a:pPr marL="0" indent="0" algn="just">
              <a:buNone/>
            </a:pPr>
            <a:r>
              <a:rPr lang="es-CO" sz="1800" dirty="0" smtClean="0"/>
              <a:t>SELECT Nombre de columnas (funciones agregadas)</a:t>
            </a:r>
          </a:p>
          <a:p>
            <a:pPr marL="0" indent="0" algn="just">
              <a:buNone/>
            </a:pPr>
            <a:r>
              <a:rPr lang="es-CO" sz="1800" dirty="0" smtClean="0"/>
              <a:t>[INTO nueva tabla destino para resultados del </a:t>
            </a:r>
            <a:r>
              <a:rPr lang="es-CO" sz="1800" dirty="0" err="1" smtClean="0"/>
              <a:t>select</a:t>
            </a:r>
            <a:r>
              <a:rPr lang="es-CO" sz="1800" dirty="0" smtClean="0"/>
              <a:t>]</a:t>
            </a:r>
          </a:p>
          <a:p>
            <a:pPr marL="0" indent="0" algn="just">
              <a:buNone/>
            </a:pPr>
            <a:r>
              <a:rPr lang="es-CO" sz="1800" dirty="0" smtClean="0"/>
              <a:t>FROM Tabla Origen</a:t>
            </a:r>
          </a:p>
          <a:p>
            <a:pPr marL="0" indent="0" algn="just">
              <a:buNone/>
            </a:pPr>
            <a:r>
              <a:rPr lang="es-CO" sz="1800" dirty="0" smtClean="0"/>
              <a:t>[WHERE Condición de búsqueda]</a:t>
            </a:r>
          </a:p>
          <a:p>
            <a:pPr marL="0" indent="0" algn="just">
              <a:buNone/>
            </a:pPr>
            <a:r>
              <a:rPr lang="es-CO" sz="1800" dirty="0" smtClean="0"/>
              <a:t>[GROUP BY nombres de columnas por las cuales agrupar]</a:t>
            </a:r>
          </a:p>
          <a:p>
            <a:pPr marL="0" indent="0" algn="just">
              <a:buNone/>
            </a:pPr>
            <a:r>
              <a:rPr lang="es-CO" sz="1800" dirty="0" smtClean="0"/>
              <a:t>[HAVING Condición de búsqueda del </a:t>
            </a:r>
            <a:r>
              <a:rPr lang="es-CO" sz="1800" dirty="0" err="1" smtClean="0"/>
              <a:t>group</a:t>
            </a:r>
            <a:r>
              <a:rPr lang="es-CO" sz="1800" dirty="0" smtClean="0"/>
              <a:t> </a:t>
            </a:r>
            <a:r>
              <a:rPr lang="es-CO" sz="1800" dirty="0" err="1" smtClean="0"/>
              <a:t>by</a:t>
            </a:r>
            <a:r>
              <a:rPr lang="es-CO" sz="1800" dirty="0" smtClean="0"/>
              <a:t>]</a:t>
            </a:r>
          </a:p>
          <a:p>
            <a:pPr marL="0" indent="0" algn="just">
              <a:buNone/>
            </a:pPr>
            <a:r>
              <a:rPr lang="es-CO" sz="1800" dirty="0" smtClean="0"/>
              <a:t>[ORDER BY nombre de columnas (ASC/DESC)]</a:t>
            </a:r>
          </a:p>
          <a:p>
            <a:pPr marL="0" indent="0" algn="just">
              <a:buNone/>
            </a:pPr>
            <a:endParaRPr lang="es-CO" sz="1800" dirty="0" smtClean="0"/>
          </a:p>
          <a:p>
            <a:pPr marL="0" indent="0" algn="just">
              <a:buNone/>
            </a:pPr>
            <a:r>
              <a:rPr lang="es-CO" sz="1800" dirty="0" smtClean="0"/>
              <a:t>También se pueden unir estas sentencias con el operador UNION con otras consultan que arrojen un resultado similar</a:t>
            </a:r>
            <a:endParaRPr lang="es-CO" sz="1800" dirty="0"/>
          </a:p>
        </p:txBody>
      </p:sp>
    </p:spTree>
    <p:extLst>
      <p:ext uri="{BB962C8B-B14F-4D97-AF65-F5344CB8AC3E}">
        <p14:creationId xmlns:p14="http://schemas.microsoft.com/office/powerpoint/2010/main" val="182289970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CO" dirty="0" smtClean="0"/>
              <a:t>Sentencia </a:t>
            </a:r>
            <a:r>
              <a:rPr lang="es-CO" dirty="0" err="1" smtClean="0"/>
              <a:t>Select</a:t>
            </a:r>
            <a:r>
              <a:rPr lang="es-CO" dirty="0" smtClean="0"/>
              <a:t> - </a:t>
            </a:r>
            <a:r>
              <a:rPr lang="es-CO" dirty="0" err="1" smtClean="0"/>
              <a:t>From</a:t>
            </a:r>
            <a:endParaRPr lang="es-CO" dirty="0"/>
          </a:p>
        </p:txBody>
      </p:sp>
      <p:sp>
        <p:nvSpPr>
          <p:cNvPr id="4" name="2 Subtítulo"/>
          <p:cNvSpPr txBox="1">
            <a:spLocks/>
          </p:cNvSpPr>
          <p:nvPr/>
        </p:nvSpPr>
        <p:spPr>
          <a:xfrm>
            <a:off x="335360" y="1268760"/>
            <a:ext cx="11617291" cy="5256584"/>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Trebuchet MS"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Trebuchet MS"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Trebuchet MS"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Trebuchet MS"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Trebuchet MS"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buNone/>
            </a:pPr>
            <a:r>
              <a:rPr lang="es-CO" sz="1800" dirty="0" smtClean="0"/>
              <a:t>Ejemplos:</a:t>
            </a:r>
          </a:p>
          <a:p>
            <a:pPr marL="0" indent="0" algn="just">
              <a:buNone/>
            </a:pPr>
            <a:r>
              <a:rPr lang="es-CO" sz="1800" dirty="0" smtClean="0"/>
              <a:t>Seleccionar todas las columnas y filas de la estructura TCGAC</a:t>
            </a:r>
          </a:p>
          <a:p>
            <a:pPr marL="0" indent="0" algn="just">
              <a:buNone/>
            </a:pPr>
            <a:endParaRPr lang="es-CO" sz="1800" dirty="0"/>
          </a:p>
          <a:p>
            <a:pPr marL="0" indent="0" algn="just">
              <a:buNone/>
            </a:pPr>
            <a:r>
              <a:rPr lang="es-CO" sz="1800" dirty="0" smtClean="0"/>
              <a:t>	SELECT * FROM </a:t>
            </a:r>
            <a:r>
              <a:rPr lang="es-CO" sz="1800" dirty="0" err="1" smtClean="0"/>
              <a:t>tcgac</a:t>
            </a:r>
            <a:endParaRPr lang="es-CO" sz="1800" dirty="0" smtClean="0"/>
          </a:p>
          <a:p>
            <a:pPr marL="0" indent="0" algn="just">
              <a:buNone/>
            </a:pPr>
            <a:endParaRPr lang="es-CO" sz="1800" dirty="0"/>
          </a:p>
          <a:p>
            <a:pPr marL="0" indent="0" algn="just">
              <a:buNone/>
            </a:pPr>
            <a:r>
              <a:rPr lang="es-CO" sz="1800" dirty="0" smtClean="0"/>
              <a:t>Seleccionar algunas columnas de la estructura TCGAC</a:t>
            </a:r>
            <a:r>
              <a:rPr lang="es-CO" sz="1800" dirty="0"/>
              <a:t>	</a:t>
            </a:r>
            <a:endParaRPr lang="es-CO" sz="1800" dirty="0" smtClean="0"/>
          </a:p>
          <a:p>
            <a:pPr marL="0" indent="0" algn="just">
              <a:buNone/>
            </a:pPr>
            <a:endParaRPr lang="es-CO" sz="1800" dirty="0"/>
          </a:p>
          <a:p>
            <a:pPr marL="0" indent="0" algn="just">
              <a:buNone/>
            </a:pPr>
            <a:r>
              <a:rPr lang="es-CO" sz="1800" dirty="0" smtClean="0"/>
              <a:t>	SELECT Columna1, Columna2, Columna3 </a:t>
            </a:r>
          </a:p>
          <a:p>
            <a:pPr marL="0" indent="0" algn="just">
              <a:buNone/>
            </a:pPr>
            <a:r>
              <a:rPr lang="es-CO" sz="1800" dirty="0"/>
              <a:t>	</a:t>
            </a:r>
            <a:r>
              <a:rPr lang="es-CO" sz="1800" dirty="0" smtClean="0"/>
              <a:t>FROM </a:t>
            </a:r>
            <a:r>
              <a:rPr lang="es-CO" sz="1800" dirty="0" err="1" smtClean="0"/>
              <a:t>tcgac</a:t>
            </a:r>
            <a:endParaRPr lang="es-CO" sz="1800" dirty="0" smtClean="0"/>
          </a:p>
          <a:p>
            <a:pPr marL="0" indent="0" algn="just">
              <a:buNone/>
            </a:pPr>
            <a:endParaRPr lang="es-CO" sz="1800" dirty="0"/>
          </a:p>
          <a:p>
            <a:pPr marL="0" indent="0" algn="just">
              <a:buNone/>
            </a:pPr>
            <a:r>
              <a:rPr lang="es-CO" sz="1800" dirty="0"/>
              <a:t>Seleccionar algunas columnas de la estructura </a:t>
            </a:r>
            <a:r>
              <a:rPr lang="es-CO" sz="1800" dirty="0" smtClean="0"/>
              <a:t>TCGAC con un alias</a:t>
            </a:r>
          </a:p>
          <a:p>
            <a:pPr marL="0" indent="0" algn="just">
              <a:buNone/>
            </a:pPr>
            <a:endParaRPr lang="es-CO" sz="1800" dirty="0" smtClean="0"/>
          </a:p>
          <a:p>
            <a:pPr marL="0" indent="0" algn="just">
              <a:buNone/>
            </a:pPr>
            <a:r>
              <a:rPr lang="es-CO" sz="1800" dirty="0"/>
              <a:t>	SELECT </a:t>
            </a:r>
            <a:r>
              <a:rPr lang="es-CO" sz="1800" dirty="0" smtClean="0"/>
              <a:t>Columna1 as Nombre1, </a:t>
            </a:r>
          </a:p>
          <a:p>
            <a:pPr marL="0" indent="0" algn="just">
              <a:buNone/>
            </a:pPr>
            <a:r>
              <a:rPr lang="es-CO" sz="1800" dirty="0"/>
              <a:t>	</a:t>
            </a:r>
            <a:r>
              <a:rPr lang="es-CO" sz="1800" dirty="0" smtClean="0"/>
              <a:t>	Columna2 </a:t>
            </a:r>
            <a:r>
              <a:rPr lang="es-CO" sz="1800" dirty="0"/>
              <a:t>as </a:t>
            </a:r>
            <a:r>
              <a:rPr lang="es-CO" sz="1800" dirty="0" smtClean="0"/>
              <a:t>Nombre2, </a:t>
            </a:r>
          </a:p>
          <a:p>
            <a:pPr marL="0" indent="0" algn="just">
              <a:buNone/>
            </a:pPr>
            <a:r>
              <a:rPr lang="es-CO" sz="1800" dirty="0"/>
              <a:t>	</a:t>
            </a:r>
            <a:r>
              <a:rPr lang="es-CO" sz="1800" dirty="0" smtClean="0"/>
              <a:t>	Columna3 </a:t>
            </a:r>
            <a:r>
              <a:rPr lang="es-CO" sz="1800" dirty="0"/>
              <a:t>as </a:t>
            </a:r>
            <a:r>
              <a:rPr lang="es-CO" sz="1800" dirty="0" smtClean="0"/>
              <a:t>Nombre3</a:t>
            </a:r>
            <a:endParaRPr lang="es-CO" sz="1800" dirty="0"/>
          </a:p>
          <a:p>
            <a:pPr marL="0" indent="0" algn="just">
              <a:buNone/>
            </a:pPr>
            <a:r>
              <a:rPr lang="es-CO" sz="1800" dirty="0"/>
              <a:t>	FROM </a:t>
            </a:r>
            <a:r>
              <a:rPr lang="es-CO" sz="1800" dirty="0" err="1"/>
              <a:t>tcgac</a:t>
            </a:r>
            <a:endParaRPr lang="es-CO" sz="1800" dirty="0"/>
          </a:p>
          <a:p>
            <a:pPr marL="0" indent="0" algn="just">
              <a:buNone/>
            </a:pPr>
            <a:endParaRPr lang="es-CO" sz="1800" dirty="0"/>
          </a:p>
          <a:p>
            <a:pPr marL="0" indent="0" algn="just">
              <a:buNone/>
            </a:pPr>
            <a:endParaRPr lang="es-CO" sz="1800" dirty="0"/>
          </a:p>
        </p:txBody>
      </p:sp>
    </p:spTree>
    <p:extLst>
      <p:ext uri="{BB962C8B-B14F-4D97-AF65-F5344CB8AC3E}">
        <p14:creationId xmlns:p14="http://schemas.microsoft.com/office/powerpoint/2010/main" val="171868579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CO" sz="3600" dirty="0" smtClean="0"/>
              <a:t>Sentencia Filas Duplicadas</a:t>
            </a:r>
            <a:endParaRPr lang="es-CO" sz="3600" dirty="0"/>
          </a:p>
        </p:txBody>
      </p:sp>
      <p:sp>
        <p:nvSpPr>
          <p:cNvPr id="4" name="2 Subtítulo"/>
          <p:cNvSpPr txBox="1">
            <a:spLocks/>
          </p:cNvSpPr>
          <p:nvPr/>
        </p:nvSpPr>
        <p:spPr>
          <a:xfrm>
            <a:off x="335360" y="1268760"/>
            <a:ext cx="11617291" cy="5256584"/>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Trebuchet MS"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Trebuchet MS"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Trebuchet MS"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Trebuchet MS"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Trebuchet MS"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buNone/>
            </a:pPr>
            <a:r>
              <a:rPr lang="es-CO" sz="1800" dirty="0" smtClean="0"/>
              <a:t>Si una consulta incluye en sus columnas la clave primaria, entonces cada fila de resultados será única, pero si no incluye la clave primaria, se pueden producir filas duplicadas.</a:t>
            </a:r>
          </a:p>
          <a:p>
            <a:pPr marL="0" indent="0" algn="just">
              <a:buNone/>
            </a:pPr>
            <a:endParaRPr lang="es-CO" sz="1800" dirty="0" smtClean="0"/>
          </a:p>
          <a:p>
            <a:pPr marL="0" indent="0" algn="just">
              <a:buNone/>
            </a:pPr>
            <a:r>
              <a:rPr lang="es-CO" sz="1800" dirty="0" smtClean="0"/>
              <a:t>Ejemplos:</a:t>
            </a:r>
          </a:p>
          <a:p>
            <a:pPr marL="0" indent="0" algn="just">
              <a:buNone/>
            </a:pPr>
            <a:r>
              <a:rPr lang="es-CO" sz="1800" dirty="0" smtClean="0"/>
              <a:t>Seleccionar el </a:t>
            </a:r>
            <a:r>
              <a:rPr lang="es-CO" sz="1800" dirty="0" err="1" smtClean="0"/>
              <a:t>nit</a:t>
            </a:r>
            <a:r>
              <a:rPr lang="es-CO" sz="1800" dirty="0" smtClean="0"/>
              <a:t> (clave primaria) de la estructura KGNIT</a:t>
            </a:r>
          </a:p>
          <a:p>
            <a:pPr marL="0" indent="0" algn="just">
              <a:buNone/>
            </a:pPr>
            <a:endParaRPr lang="es-CO" sz="1800" dirty="0"/>
          </a:p>
          <a:p>
            <a:pPr marL="0" indent="0" algn="just">
              <a:buNone/>
            </a:pPr>
            <a:r>
              <a:rPr lang="es-CO" sz="1800" dirty="0" smtClean="0"/>
              <a:t>	SELECT KGNITMAE FROM KGNIT</a:t>
            </a:r>
          </a:p>
          <a:p>
            <a:pPr marL="0" indent="0" algn="just">
              <a:buNone/>
            </a:pPr>
            <a:endParaRPr lang="es-CO" sz="1800" dirty="0" smtClean="0"/>
          </a:p>
          <a:p>
            <a:pPr marL="0" indent="0" algn="just">
              <a:buNone/>
            </a:pPr>
            <a:r>
              <a:rPr lang="es-CO" sz="1800" dirty="0"/>
              <a:t>Seleccionar el </a:t>
            </a:r>
            <a:r>
              <a:rPr lang="es-CO" sz="1800" dirty="0" err="1"/>
              <a:t>nit</a:t>
            </a:r>
            <a:r>
              <a:rPr lang="es-CO" sz="1800" dirty="0"/>
              <a:t> (clave primaria) de la estructura </a:t>
            </a:r>
            <a:r>
              <a:rPr lang="es-CO" sz="1800" dirty="0" smtClean="0"/>
              <a:t>KGNIT con la palabra reservada DISTINCT</a:t>
            </a:r>
          </a:p>
          <a:p>
            <a:pPr marL="0" indent="0" algn="just">
              <a:buNone/>
            </a:pPr>
            <a:r>
              <a:rPr lang="es-CO" sz="1800" dirty="0"/>
              <a:t>	</a:t>
            </a:r>
            <a:endParaRPr lang="es-CO" sz="1800" dirty="0" smtClean="0"/>
          </a:p>
          <a:p>
            <a:pPr marL="0" indent="0" algn="just">
              <a:buNone/>
            </a:pPr>
            <a:r>
              <a:rPr lang="es-CO" sz="1800" dirty="0"/>
              <a:t>	</a:t>
            </a:r>
            <a:r>
              <a:rPr lang="es-CO" sz="1800" dirty="0" smtClean="0"/>
              <a:t>SELECT DISTINCT(KGNITMAE) FROM KGNIT</a:t>
            </a:r>
          </a:p>
          <a:p>
            <a:pPr marL="0" indent="0" algn="just">
              <a:buNone/>
            </a:pPr>
            <a:endParaRPr lang="es-CO" sz="1800" dirty="0"/>
          </a:p>
          <a:p>
            <a:pPr marL="0" indent="0" algn="just">
              <a:buNone/>
            </a:pPr>
            <a:r>
              <a:rPr lang="es-CO" sz="1800" dirty="0" smtClean="0"/>
              <a:t>Repetir el ejemplo con la ciudad (KGCIUDAD) que no es clave primaria</a:t>
            </a:r>
            <a:endParaRPr lang="es-CO" sz="1800" dirty="0"/>
          </a:p>
          <a:p>
            <a:pPr marL="0" indent="0" algn="just">
              <a:buNone/>
            </a:pPr>
            <a:endParaRPr lang="es-CO" sz="1800" dirty="0" smtClean="0"/>
          </a:p>
        </p:txBody>
      </p:sp>
    </p:spTree>
    <p:extLst>
      <p:ext uri="{BB962C8B-B14F-4D97-AF65-F5344CB8AC3E}">
        <p14:creationId xmlns:p14="http://schemas.microsoft.com/office/powerpoint/2010/main" val="140355748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CO" sz="3600" dirty="0" smtClean="0"/>
              <a:t>Columnas Calculadas</a:t>
            </a:r>
            <a:endParaRPr lang="es-CO" sz="3600" dirty="0"/>
          </a:p>
        </p:txBody>
      </p:sp>
      <p:sp>
        <p:nvSpPr>
          <p:cNvPr id="4" name="2 Subtítulo"/>
          <p:cNvSpPr txBox="1">
            <a:spLocks/>
          </p:cNvSpPr>
          <p:nvPr/>
        </p:nvSpPr>
        <p:spPr>
          <a:xfrm>
            <a:off x="335360" y="1268760"/>
            <a:ext cx="11617291" cy="5256584"/>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Trebuchet MS"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Trebuchet MS"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Trebuchet MS"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Trebuchet MS"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Trebuchet MS"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buNone/>
            </a:pPr>
            <a:r>
              <a:rPr lang="es-CO" sz="1800" dirty="0" smtClean="0"/>
              <a:t>Una consulta puede incluir en su cláusula SELECT columnas calculadas cuyo valor se calculan a partir de los valores de otras columnas almacenadas en las tablas.</a:t>
            </a:r>
          </a:p>
          <a:p>
            <a:pPr marL="0" indent="0" algn="just">
              <a:buNone/>
            </a:pPr>
            <a:endParaRPr lang="es-CO" sz="1800" dirty="0" smtClean="0"/>
          </a:p>
          <a:p>
            <a:pPr marL="0" indent="0" algn="just">
              <a:buNone/>
            </a:pPr>
            <a:r>
              <a:rPr lang="es-CO" sz="1800" dirty="0" smtClean="0"/>
              <a:t>Ejemplos:</a:t>
            </a:r>
          </a:p>
          <a:p>
            <a:pPr marL="0" indent="0" algn="just">
              <a:buNone/>
            </a:pPr>
            <a:r>
              <a:rPr lang="es-CO" sz="1800" dirty="0" smtClean="0"/>
              <a:t>Seleccionar el saldo de capital de los clientes de la estructura de colocaciones MCCOL (se recomienda una condición por temas de rendimiento)</a:t>
            </a:r>
          </a:p>
          <a:p>
            <a:pPr marL="0" indent="0" algn="just">
              <a:buNone/>
            </a:pPr>
            <a:endParaRPr lang="es-CO" sz="1800" dirty="0"/>
          </a:p>
          <a:p>
            <a:pPr marL="0" indent="0" algn="just">
              <a:buNone/>
            </a:pPr>
            <a:r>
              <a:rPr lang="es-CO" sz="1800" dirty="0" smtClean="0"/>
              <a:t>	SELECT (</a:t>
            </a:r>
            <a:r>
              <a:rPr lang="es-CO" sz="1800" dirty="0" err="1" smtClean="0"/>
              <a:t>gvalor</a:t>
            </a:r>
            <a:r>
              <a:rPr lang="es-CO" sz="1800" dirty="0" smtClean="0"/>
              <a:t> – </a:t>
            </a:r>
            <a:r>
              <a:rPr lang="es-CO" sz="1800" dirty="0" err="1" smtClean="0"/>
              <a:t>valpagcapi</a:t>
            </a:r>
            <a:r>
              <a:rPr lang="es-CO" sz="1800" dirty="0" smtClean="0"/>
              <a:t>) </a:t>
            </a:r>
          </a:p>
          <a:p>
            <a:pPr marL="0" indent="0" algn="just">
              <a:buNone/>
            </a:pPr>
            <a:r>
              <a:rPr lang="es-CO" sz="1800" dirty="0"/>
              <a:t>	</a:t>
            </a:r>
            <a:r>
              <a:rPr lang="es-CO" sz="1800" dirty="0" smtClean="0"/>
              <a:t>FROM </a:t>
            </a:r>
            <a:r>
              <a:rPr lang="es-CO" sz="1800" dirty="0" err="1" smtClean="0"/>
              <a:t>mccol</a:t>
            </a:r>
            <a:endParaRPr lang="es-CO" sz="1800" dirty="0" smtClean="0"/>
          </a:p>
          <a:p>
            <a:pPr marL="0" indent="0" algn="just">
              <a:buNone/>
            </a:pPr>
            <a:r>
              <a:rPr lang="es-CO" sz="1800" dirty="0" smtClean="0"/>
              <a:t>	WHERE </a:t>
            </a:r>
            <a:r>
              <a:rPr lang="es-CO" sz="1800" dirty="0"/>
              <a:t>(</a:t>
            </a:r>
            <a:r>
              <a:rPr lang="es-CO" sz="1800" dirty="0" err="1"/>
              <a:t>gvalor</a:t>
            </a:r>
            <a:r>
              <a:rPr lang="es-CO" sz="1800" dirty="0"/>
              <a:t> – </a:t>
            </a:r>
            <a:r>
              <a:rPr lang="es-CO" sz="1800" dirty="0" err="1"/>
              <a:t>valpagcapi</a:t>
            </a:r>
            <a:r>
              <a:rPr lang="es-CO" sz="1800" dirty="0" smtClean="0"/>
              <a:t>) &lt;&gt; 0</a:t>
            </a:r>
          </a:p>
        </p:txBody>
      </p:sp>
    </p:spTree>
    <p:extLst>
      <p:ext uri="{BB962C8B-B14F-4D97-AF65-F5344CB8AC3E}">
        <p14:creationId xmlns:p14="http://schemas.microsoft.com/office/powerpoint/2010/main" val="130557706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CO" sz="3600" dirty="0" smtClean="0"/>
              <a:t>Condiciones de búsqueda</a:t>
            </a:r>
            <a:endParaRPr lang="es-CO" sz="3600" dirty="0"/>
          </a:p>
        </p:txBody>
      </p:sp>
      <p:sp>
        <p:nvSpPr>
          <p:cNvPr id="4" name="2 Subtítulo"/>
          <p:cNvSpPr txBox="1">
            <a:spLocks/>
          </p:cNvSpPr>
          <p:nvPr/>
        </p:nvSpPr>
        <p:spPr>
          <a:xfrm>
            <a:off x="335360" y="1268760"/>
            <a:ext cx="11617291" cy="5256584"/>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Trebuchet MS"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Trebuchet MS"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Trebuchet MS"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Trebuchet MS"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Trebuchet MS"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buNone/>
            </a:pPr>
            <a:r>
              <a:rPr lang="es-CO" sz="1800" dirty="0" smtClean="0"/>
              <a:t>SQL utiliza las condiciones de búsqueda en la cláusula WHERE.</a:t>
            </a:r>
          </a:p>
          <a:p>
            <a:pPr marL="0" indent="0" algn="just">
              <a:buNone/>
            </a:pPr>
            <a:r>
              <a:rPr lang="es-CO" sz="1800" dirty="0" smtClean="0"/>
              <a:t>=, &lt;&gt;, &gt;, &lt;, &gt;=, &lt;=, BETWEEN, IN, LIKE, IS NULL, compuestas (AND, OR, NOT)</a:t>
            </a:r>
          </a:p>
          <a:p>
            <a:pPr marL="0" indent="0" algn="just">
              <a:buNone/>
            </a:pPr>
            <a:endParaRPr lang="es-CO" sz="1800" dirty="0"/>
          </a:p>
          <a:p>
            <a:pPr marL="0" indent="0" algn="just">
              <a:buNone/>
            </a:pPr>
            <a:r>
              <a:rPr lang="es-CO" sz="1800" dirty="0" smtClean="0"/>
              <a:t>Ejemplo:</a:t>
            </a:r>
          </a:p>
          <a:p>
            <a:pPr marL="0" indent="0" algn="just">
              <a:buNone/>
            </a:pPr>
            <a:r>
              <a:rPr lang="es-CO" sz="1800" dirty="0"/>
              <a:t>Seleccionar las colocaciones MCCOL de un mes especifico utilizando las condiciones de búsqueda.</a:t>
            </a:r>
          </a:p>
          <a:p>
            <a:pPr marL="0" indent="0" algn="just">
              <a:buNone/>
            </a:pPr>
            <a:r>
              <a:rPr lang="es-CO" sz="1800" dirty="0"/>
              <a:t>	</a:t>
            </a:r>
            <a:r>
              <a:rPr lang="es-CO" sz="1800" dirty="0" smtClean="0"/>
              <a:t>SELECT *</a:t>
            </a:r>
          </a:p>
          <a:p>
            <a:pPr marL="0" indent="0" algn="just">
              <a:buNone/>
            </a:pPr>
            <a:r>
              <a:rPr lang="es-CO" sz="1800" dirty="0"/>
              <a:t>	</a:t>
            </a:r>
            <a:r>
              <a:rPr lang="es-CO" sz="1800" dirty="0" smtClean="0"/>
              <a:t>FROM </a:t>
            </a:r>
            <a:r>
              <a:rPr lang="es-CO" sz="1800" dirty="0" err="1" smtClean="0"/>
              <a:t>mccol</a:t>
            </a:r>
            <a:endParaRPr lang="es-CO" sz="1800" dirty="0" smtClean="0"/>
          </a:p>
          <a:p>
            <a:pPr marL="0" indent="0" algn="just">
              <a:buNone/>
            </a:pPr>
            <a:r>
              <a:rPr lang="es-CO" sz="1800" dirty="0"/>
              <a:t>	</a:t>
            </a:r>
            <a:r>
              <a:rPr lang="es-CO" sz="1800" dirty="0" smtClean="0"/>
              <a:t>WHERE </a:t>
            </a:r>
            <a:r>
              <a:rPr lang="es-CO" sz="1800" dirty="0" err="1" smtClean="0"/>
              <a:t>fechaconta</a:t>
            </a:r>
            <a:r>
              <a:rPr lang="es-CO" sz="1800" dirty="0" smtClean="0"/>
              <a:t> BETWEEN (fecha1 AND fecha2)</a:t>
            </a:r>
          </a:p>
          <a:p>
            <a:pPr marL="0" indent="0" algn="just">
              <a:buNone/>
            </a:pPr>
            <a:endParaRPr lang="es-CO" sz="1800" dirty="0" smtClean="0"/>
          </a:p>
          <a:p>
            <a:pPr marL="0" indent="0" algn="just">
              <a:buNone/>
            </a:pPr>
            <a:r>
              <a:rPr lang="es-CO" sz="1800" dirty="0" smtClean="0"/>
              <a:t>Utilice otras condiciones de búsqueda para generar el mismo resultado.</a:t>
            </a:r>
          </a:p>
          <a:p>
            <a:pPr marL="0" indent="0" algn="just">
              <a:buNone/>
            </a:pPr>
            <a:endParaRPr lang="es-CO" sz="1800" dirty="0" smtClean="0"/>
          </a:p>
          <a:p>
            <a:pPr marL="0" indent="0" algn="just">
              <a:buNone/>
            </a:pPr>
            <a:r>
              <a:rPr lang="es-CO" sz="1800" dirty="0" smtClean="0"/>
              <a:t>Ejercicio:</a:t>
            </a:r>
            <a:endParaRPr lang="es-CO" sz="1800" dirty="0"/>
          </a:p>
          <a:p>
            <a:pPr marL="0" indent="0" algn="just">
              <a:buNone/>
            </a:pPr>
            <a:r>
              <a:rPr lang="es-CO" sz="1800" dirty="0"/>
              <a:t>Seleccionar las colocaciones </a:t>
            </a:r>
            <a:r>
              <a:rPr lang="es-CO" sz="1800" dirty="0" smtClean="0"/>
              <a:t>de </a:t>
            </a:r>
            <a:r>
              <a:rPr lang="es-CO" sz="1800" dirty="0"/>
              <a:t>un mes especifico </a:t>
            </a:r>
            <a:r>
              <a:rPr lang="es-CO" sz="1800" dirty="0" smtClean="0"/>
              <a:t>con saldo diferente de 0.</a:t>
            </a:r>
            <a:endParaRPr lang="es-CO" sz="1800" dirty="0"/>
          </a:p>
        </p:txBody>
      </p:sp>
    </p:spTree>
    <p:extLst>
      <p:ext uri="{BB962C8B-B14F-4D97-AF65-F5344CB8AC3E}">
        <p14:creationId xmlns:p14="http://schemas.microsoft.com/office/powerpoint/2010/main" val="332298100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CO" sz="3600" dirty="0" smtClean="0"/>
              <a:t>Condiciones de búsqueda</a:t>
            </a:r>
            <a:endParaRPr lang="es-CO" sz="3600" dirty="0"/>
          </a:p>
        </p:txBody>
      </p:sp>
      <p:sp>
        <p:nvSpPr>
          <p:cNvPr id="4" name="2 Subtítulo"/>
          <p:cNvSpPr txBox="1">
            <a:spLocks/>
          </p:cNvSpPr>
          <p:nvPr/>
        </p:nvSpPr>
        <p:spPr>
          <a:xfrm>
            <a:off x="335360" y="1268760"/>
            <a:ext cx="11617291" cy="5256584"/>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Trebuchet MS"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Trebuchet MS"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Trebuchet MS"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Trebuchet MS"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Trebuchet MS"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just">
              <a:buNone/>
            </a:pPr>
            <a:r>
              <a:rPr lang="es-CO" sz="1800" dirty="0" smtClean="0"/>
              <a:t>Ejemplo:</a:t>
            </a:r>
          </a:p>
          <a:p>
            <a:pPr marL="0" indent="0" algn="just">
              <a:buNone/>
            </a:pPr>
            <a:r>
              <a:rPr lang="es-CO" sz="1800" dirty="0"/>
              <a:t>Seleccionar los clientes cuyo nombre inicia por la letra ‘A’.</a:t>
            </a:r>
          </a:p>
          <a:p>
            <a:pPr marL="0" indent="0" algn="just">
              <a:buNone/>
            </a:pPr>
            <a:r>
              <a:rPr lang="es-CO" sz="1800" dirty="0"/>
              <a:t>	</a:t>
            </a:r>
            <a:r>
              <a:rPr lang="es-CO" sz="1800" dirty="0" smtClean="0"/>
              <a:t>SELECT *</a:t>
            </a:r>
          </a:p>
          <a:p>
            <a:pPr marL="0" indent="0" algn="just">
              <a:buNone/>
            </a:pPr>
            <a:r>
              <a:rPr lang="es-CO" sz="1800" dirty="0"/>
              <a:t>	</a:t>
            </a:r>
            <a:r>
              <a:rPr lang="es-CO" sz="1800" dirty="0" smtClean="0"/>
              <a:t>FROM </a:t>
            </a:r>
            <a:r>
              <a:rPr lang="es-CO" sz="1800" dirty="0" err="1" smtClean="0"/>
              <a:t>scgni</a:t>
            </a:r>
            <a:endParaRPr lang="es-CO" sz="1800" dirty="0" smtClean="0"/>
          </a:p>
          <a:p>
            <a:pPr marL="0" indent="0" algn="just">
              <a:buNone/>
            </a:pPr>
            <a:r>
              <a:rPr lang="es-CO" sz="1800" dirty="0"/>
              <a:t>	</a:t>
            </a:r>
            <a:r>
              <a:rPr lang="es-CO" sz="1800" dirty="0" smtClean="0"/>
              <a:t>WHERE </a:t>
            </a:r>
            <a:r>
              <a:rPr lang="es-CO" sz="1800" dirty="0" err="1" smtClean="0"/>
              <a:t>nomabrevia</a:t>
            </a:r>
            <a:r>
              <a:rPr lang="es-CO" sz="1800" dirty="0" smtClean="0"/>
              <a:t> LIKE (‘A’)</a:t>
            </a:r>
          </a:p>
          <a:p>
            <a:pPr marL="0" indent="0" algn="just">
              <a:buNone/>
            </a:pPr>
            <a:endParaRPr lang="es-CO" sz="1800" dirty="0" smtClean="0"/>
          </a:p>
          <a:p>
            <a:pPr marL="0" indent="0" algn="just">
              <a:buNone/>
            </a:pPr>
            <a:r>
              <a:rPr lang="es-CO" sz="1800" dirty="0" smtClean="0"/>
              <a:t>Seleccionar los clientes cuyo nombre sea </a:t>
            </a:r>
            <a:r>
              <a:rPr lang="es-CO" sz="1800" dirty="0" err="1" smtClean="0"/>
              <a:t>nul</a:t>
            </a:r>
            <a:endParaRPr lang="es-CO" sz="1800" dirty="0" smtClean="0"/>
          </a:p>
          <a:p>
            <a:pPr marL="0" indent="0" algn="just">
              <a:buNone/>
            </a:pPr>
            <a:endParaRPr lang="es-CO" sz="1800" dirty="0" smtClean="0"/>
          </a:p>
          <a:p>
            <a:pPr marL="0" indent="0" algn="just">
              <a:buNone/>
            </a:pPr>
            <a:r>
              <a:rPr lang="es-CO" sz="1800" dirty="0"/>
              <a:t>	SELECT *</a:t>
            </a:r>
          </a:p>
          <a:p>
            <a:pPr marL="0" indent="0" algn="just">
              <a:buNone/>
            </a:pPr>
            <a:r>
              <a:rPr lang="es-CO" sz="1800" dirty="0"/>
              <a:t>	FROM </a:t>
            </a:r>
            <a:r>
              <a:rPr lang="es-CO" sz="1800" dirty="0" err="1"/>
              <a:t>scgni</a:t>
            </a:r>
            <a:endParaRPr lang="es-CO" sz="1800" dirty="0"/>
          </a:p>
          <a:p>
            <a:pPr marL="0" indent="0" algn="just">
              <a:buNone/>
            </a:pPr>
            <a:r>
              <a:rPr lang="es-CO" sz="1800" dirty="0"/>
              <a:t>	WHERE </a:t>
            </a:r>
            <a:r>
              <a:rPr lang="es-CO" sz="1800" dirty="0" err="1"/>
              <a:t>nomabrevia</a:t>
            </a:r>
            <a:r>
              <a:rPr lang="es-CO" sz="1800" dirty="0"/>
              <a:t> </a:t>
            </a:r>
            <a:r>
              <a:rPr lang="es-CO" sz="1800" dirty="0" smtClean="0"/>
              <a:t>IS NULL</a:t>
            </a:r>
            <a:endParaRPr lang="es-CO" sz="1800" dirty="0"/>
          </a:p>
          <a:p>
            <a:pPr marL="0" indent="0" algn="just">
              <a:buNone/>
            </a:pPr>
            <a:endParaRPr lang="es-CO" sz="1800" dirty="0" smtClean="0"/>
          </a:p>
          <a:p>
            <a:pPr marL="0" indent="0" algn="just">
              <a:buNone/>
            </a:pPr>
            <a:r>
              <a:rPr lang="es-CO" sz="1800" dirty="0" smtClean="0"/>
              <a:t>Ejercicio:</a:t>
            </a:r>
            <a:endParaRPr lang="es-CO" sz="1800" dirty="0"/>
          </a:p>
          <a:p>
            <a:pPr marL="0" indent="0" algn="just">
              <a:buNone/>
            </a:pPr>
            <a:r>
              <a:rPr lang="es-CO" sz="1800" dirty="0"/>
              <a:t>Seleccionar </a:t>
            </a:r>
            <a:r>
              <a:rPr lang="es-CO" sz="1800" dirty="0" smtClean="0"/>
              <a:t>los clientes cuyo nombre inicia por ‘A’ y por ‘B’.</a:t>
            </a:r>
            <a:endParaRPr lang="es-CO" sz="1800" dirty="0"/>
          </a:p>
        </p:txBody>
      </p:sp>
    </p:spTree>
    <p:extLst>
      <p:ext uri="{BB962C8B-B14F-4D97-AF65-F5344CB8AC3E}">
        <p14:creationId xmlns:p14="http://schemas.microsoft.com/office/powerpoint/2010/main" val="2404522327"/>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o" ma:contentTypeID="0x010100DB1B367B95F05A46AD79F531E0B12249" ma:contentTypeVersion="8" ma:contentTypeDescription="Crear nuevo documento." ma:contentTypeScope="" ma:versionID="dc50ad310d643cacd280548fa09d190d">
  <xsd:schema xmlns:xsd="http://www.w3.org/2001/XMLSchema" xmlns:xs="http://www.w3.org/2001/XMLSchema" xmlns:p="http://schemas.microsoft.com/office/2006/metadata/properties" xmlns:ns2="28c133c1-f39f-47ef-88b0-6463f35cce5c" xmlns:ns3="ef85bb3e-2804-46d3-905f-c22ca17669c2" targetNamespace="http://schemas.microsoft.com/office/2006/metadata/properties" ma:root="true" ma:fieldsID="af2441aa6070549c5af0a8ced53ff023" ns2:_="" ns3:_="">
    <xsd:import namespace="28c133c1-f39f-47ef-88b0-6463f35cce5c"/>
    <xsd:import namespace="ef85bb3e-2804-46d3-905f-c22ca17669c2"/>
    <xsd:element name="properties">
      <xsd:complexType>
        <xsd:sequence>
          <xsd:element name="documentManagement">
            <xsd:complexType>
              <xsd:all>
                <xsd:element ref="ns2:MediaServiceMetadata" minOccurs="0"/>
                <xsd:element ref="ns2:MediaServiceFastMetadata" minOccurs="0"/>
                <xsd:element ref="ns2:MediaServiceDateTaken" minOccurs="0"/>
                <xsd:element ref="ns3:SharedWithUsers" minOccurs="0"/>
                <xsd:element ref="ns3:SharedWithDetails" minOccurs="0"/>
                <xsd:element ref="ns2:MediaServiceAutoTags" minOccurs="0"/>
                <xsd:element ref="ns2:MediaServiceLocation"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8c133c1-f39f-47ef-88b0-6463f35cce5c" elementFormDefault="qualified">
    <xsd:import namespace="http://schemas.microsoft.com/office/2006/documentManagement/types"/>
    <xsd:import namespace="http://schemas.microsoft.com/office/infopath/2007/PartnerControls"/>
    <xsd:element name="MediaServiceMetadata" ma:index="8" nillable="true" ma:displayName="MediaServiceMetadata" ma:description="" ma:hidden="true" ma:internalName="MediaServiceMetadata" ma:readOnly="true">
      <xsd:simpleType>
        <xsd:restriction base="dms:Note"/>
      </xsd:simpleType>
    </xsd:element>
    <xsd:element name="MediaServiceFastMetadata" ma:index="9" nillable="true" ma:displayName="MediaServiceFastMetadata" ma:description="" ma:hidden="true" ma:internalName="MediaServiceFastMetadata" ma:readOnly="true">
      <xsd:simpleType>
        <xsd:restriction base="dms:Note"/>
      </xsd:simpleType>
    </xsd:element>
    <xsd:element name="MediaServiceDateTaken" ma:index="10"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ef85bb3e-2804-46d3-905f-c22ca17669c2" elementFormDefault="qualified">
    <xsd:import namespace="http://schemas.microsoft.com/office/2006/documentManagement/types"/>
    <xsd:import namespace="http://schemas.microsoft.com/office/infopath/2007/PartnerControls"/>
    <xsd:element name="SharedWithUsers" ma:index="11" nillable="true" ma:displayName="Compartido con"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Detalles de uso compartido"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ni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24FE5158-8BBD-41C2-9B02-BFBDDF1E1CD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8c133c1-f39f-47ef-88b0-6463f35cce5c"/>
    <ds:schemaRef ds:uri="ef85bb3e-2804-46d3-905f-c22ca17669c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ECA2253-4DBF-4925-AC13-56BBD6754CE5}">
  <ds:schemaRefs>
    <ds:schemaRef ds:uri="http://schemas.microsoft.com/sharepoint/v3/contenttype/forms"/>
  </ds:schemaRefs>
</ds:datastoreItem>
</file>

<file path=customXml/itemProps3.xml><?xml version="1.0" encoding="utf-8"?>
<ds:datastoreItem xmlns:ds="http://schemas.openxmlformats.org/officeDocument/2006/customXml" ds:itemID="{FF3C8BF2-1500-4CD2-B9E3-78B97800A0CC}">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1208</TotalTime>
  <Words>822</Words>
  <Application>Microsoft Office PowerPoint</Application>
  <PresentationFormat>Personalizado</PresentationFormat>
  <Paragraphs>142</Paragraphs>
  <Slides>14</Slides>
  <Notes>0</Notes>
  <HiddenSlides>0</HiddenSlides>
  <MMClips>0</MMClips>
  <ScaleCrop>false</ScaleCrop>
  <HeadingPairs>
    <vt:vector size="4" baseType="variant">
      <vt:variant>
        <vt:lpstr>Tema</vt:lpstr>
      </vt:variant>
      <vt:variant>
        <vt:i4>1</vt:i4>
      </vt:variant>
      <vt:variant>
        <vt:lpstr>Títulos de diapositiva</vt:lpstr>
      </vt:variant>
      <vt:variant>
        <vt:i4>14</vt:i4>
      </vt:variant>
    </vt:vector>
  </HeadingPairs>
  <TitlesOfParts>
    <vt:vector size="15" baseType="lpstr">
      <vt:lpstr>Tema de Office</vt:lpstr>
      <vt:lpstr>Base de datos con SQL server</vt:lpstr>
      <vt:lpstr>Lenguaje de consulta estructurado SQL </vt:lpstr>
      <vt:lpstr>Tipos de sentencias</vt:lpstr>
      <vt:lpstr>Consultas Simples</vt:lpstr>
      <vt:lpstr>Sentencia Select - From</vt:lpstr>
      <vt:lpstr>Sentencia Filas Duplicadas</vt:lpstr>
      <vt:lpstr>Columnas Calculadas</vt:lpstr>
      <vt:lpstr>Condiciones de búsqueda</vt:lpstr>
      <vt:lpstr>Condiciones de búsqueda</vt:lpstr>
      <vt:lpstr>Cláusula ORDER BU</vt:lpstr>
      <vt:lpstr>Consultas a múltiples tablas</vt:lpstr>
      <vt:lpstr>Consultas a múltiples tablas</vt:lpstr>
      <vt:lpstr>Consultas Resumen</vt:lpstr>
      <vt:lpstr>Presentación de PowerPoint</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Juan Carlos Villa Jaramillo</dc:creator>
  <cp:lastModifiedBy>Mario Fernando Castillo Sarria</cp:lastModifiedBy>
  <cp:revision>29</cp:revision>
  <dcterms:created xsi:type="dcterms:W3CDTF">2018-06-25T18:49:12Z</dcterms:created>
  <dcterms:modified xsi:type="dcterms:W3CDTF">2018-08-24T18:19:09Z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0x010100DB1B367B95F05A46AD79F531E0B12249</vt:lpwstr>
  </property>
</Properties>
</file>

<file path=docProps/thumbnail.jpeg>
</file>